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0" r:id="rId2"/>
    <p:sldId id="297" r:id="rId3"/>
    <p:sldId id="261" r:id="rId4"/>
    <p:sldId id="267" r:id="rId5"/>
    <p:sldId id="262" r:id="rId6"/>
    <p:sldId id="268" r:id="rId7"/>
    <p:sldId id="306" r:id="rId8"/>
    <p:sldId id="294" r:id="rId9"/>
    <p:sldId id="269" r:id="rId10"/>
    <p:sldId id="295" r:id="rId11"/>
    <p:sldId id="273" r:id="rId12"/>
    <p:sldId id="275" r:id="rId13"/>
    <p:sldId id="298" r:id="rId14"/>
    <p:sldId id="299" r:id="rId15"/>
    <p:sldId id="300" r:id="rId16"/>
    <p:sldId id="301" r:id="rId17"/>
    <p:sldId id="303" r:id="rId18"/>
    <p:sldId id="302" r:id="rId19"/>
    <p:sldId id="304" r:id="rId20"/>
    <p:sldId id="281" r:id="rId21"/>
    <p:sldId id="305" r:id="rId22"/>
    <p:sldId id="307" r:id="rId23"/>
    <p:sldId id="308" r:id="rId24"/>
    <p:sldId id="311" r:id="rId25"/>
    <p:sldId id="310" r:id="rId26"/>
    <p:sldId id="309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6840B-22BC-4493-8E93-036539592F8C}" type="doc">
      <dgm:prSet loTypeId="urn:microsoft.com/office/officeart/2005/8/layout/list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F8D2B06-F2BA-4659-B781-D6432C4FD722}">
      <dgm:prSet phldrT="[Text]" custT="1"/>
      <dgm:spPr/>
      <dgm:t>
        <a:bodyPr/>
        <a:lstStyle/>
        <a:p>
          <a:r>
            <a:rPr lang="id-ID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A</a:t>
          </a:r>
          <a:r>
            <a:rPr lang="en-US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PENGANTAR</a:t>
          </a:r>
          <a:endParaRPr lang="en-US" sz="2400" dirty="0">
            <a:solidFill>
              <a:srgbClr val="002060"/>
            </a:solidFill>
          </a:endParaRPr>
        </a:p>
      </dgm:t>
    </dgm:pt>
    <dgm:pt modelId="{943AE555-205C-473E-8B0C-241AE9BDC529}" type="parTrans" cxnId="{203BCFAD-22FE-4BED-AB6E-974E61A77FF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CB56979D-5E74-49CC-AE3D-1241A5C621AE}" type="sibTrans" cxnId="{203BCFAD-22FE-4BED-AB6E-974E61A77FF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9065CF5F-A7F5-47C4-8301-81AE99D6D1D0}">
      <dgm:prSet phldrT="[Text]" custT="1"/>
      <dgm:spPr/>
      <dgm:t>
        <a:bodyPr/>
        <a:lstStyle/>
        <a:p>
          <a:pPr marL="365125" indent="-365125"/>
          <a:r>
            <a:rPr lang="id-ID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B</a:t>
          </a:r>
          <a:r>
            <a:rPr lang="en-US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TAHAPAN PENYUSUNAN TELAAHAN DAN PENDAPAT HUKUM</a:t>
          </a:r>
          <a:endParaRPr lang="en-US" sz="2400" dirty="0">
            <a:solidFill>
              <a:srgbClr val="002060"/>
            </a:solidFill>
          </a:endParaRPr>
        </a:p>
      </dgm:t>
    </dgm:pt>
    <dgm:pt modelId="{7FB5E87F-991B-450A-8BE9-45B67CAEE0C4}" type="parTrans" cxnId="{5678EEA1-376E-42B7-992E-373ED3571922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B482FDB-5FE9-47B8-AD4B-634F834FFFAE}" type="sibTrans" cxnId="{5678EEA1-376E-42B7-992E-373ED3571922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5FE22CC7-A878-40F5-AA4F-AFF286402610}">
      <dgm:prSet phldrT="[Text]" custT="1"/>
      <dgm:spPr/>
      <dgm:t>
        <a:bodyPr/>
        <a:lstStyle/>
        <a:p>
          <a:pPr marL="365125" indent="-365125"/>
          <a:r>
            <a:rPr lang="id-ID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C</a:t>
          </a:r>
          <a:r>
            <a:rPr lang="en-US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2400" dirty="0" smtClean="0">
              <a:solidFill>
                <a:srgbClr val="002060"/>
              </a:solidFill>
              <a:latin typeface="Berlin Sans FB" panose="020E0602020502020306" pitchFamily="34" charset="0"/>
            </a:rPr>
            <a:t>FORMAT TELAAHAN DAN PENDAPAT HUKUM</a:t>
          </a:r>
          <a:endParaRPr lang="en-US" sz="2400" dirty="0">
            <a:solidFill>
              <a:srgbClr val="002060"/>
            </a:solidFill>
          </a:endParaRPr>
        </a:p>
      </dgm:t>
    </dgm:pt>
    <dgm:pt modelId="{CB93C811-1D95-4FB9-95AC-9895BD63B1C4}" type="parTrans" cxnId="{B54EE6CC-F0FE-4EDB-8511-EB16C53BF746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6ADB525-DF61-48B9-A76D-C18A2172EAFB}" type="sibTrans" cxnId="{B54EE6CC-F0FE-4EDB-8511-EB16C53BF746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78473FCA-B8DE-430E-B60A-1A52A1616427}">
      <dgm:prSet custT="1"/>
      <dgm:spPr/>
      <dgm:t>
        <a:bodyPr/>
        <a:lstStyle/>
        <a:p>
          <a:r>
            <a:rPr lang="id-ID" sz="2400" b="0" dirty="0" smtClean="0">
              <a:latin typeface="Berlin Sans FB" pitchFamily="34" charset="0"/>
            </a:rPr>
            <a:t>D. ALAT BEDAH LAIN</a:t>
          </a:r>
          <a:endParaRPr lang="id-ID" sz="2400" b="0" dirty="0">
            <a:latin typeface="Berlin Sans FB" pitchFamily="34" charset="0"/>
          </a:endParaRPr>
        </a:p>
      </dgm:t>
    </dgm:pt>
    <dgm:pt modelId="{25E646B7-D9CA-4C6B-AC39-5D7140F51149}" type="parTrans" cxnId="{9AD278C1-0BE1-4D0A-B328-8DCDB1BED01B}">
      <dgm:prSet/>
      <dgm:spPr/>
      <dgm:t>
        <a:bodyPr/>
        <a:lstStyle/>
        <a:p>
          <a:endParaRPr lang="id-ID"/>
        </a:p>
      </dgm:t>
    </dgm:pt>
    <dgm:pt modelId="{74DC73DF-DD2F-44F6-A004-87F62922415D}" type="sibTrans" cxnId="{9AD278C1-0BE1-4D0A-B328-8DCDB1BED01B}">
      <dgm:prSet/>
      <dgm:spPr/>
      <dgm:t>
        <a:bodyPr/>
        <a:lstStyle/>
        <a:p>
          <a:endParaRPr lang="id-ID"/>
        </a:p>
      </dgm:t>
    </dgm:pt>
    <dgm:pt modelId="{60C4A8F1-08B1-4463-925B-DDD97B9E67F7}" type="pres">
      <dgm:prSet presAssocID="{E206840B-22BC-4493-8E93-036539592F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286BF-3011-49A5-9EA9-A98C37D9623C}" type="pres">
      <dgm:prSet presAssocID="{8F8D2B06-F2BA-4659-B781-D6432C4FD722}" presName="parentLin" presStyleCnt="0"/>
      <dgm:spPr/>
    </dgm:pt>
    <dgm:pt modelId="{4DE6BECD-1874-4DFE-8474-5E113954D26D}" type="pres">
      <dgm:prSet presAssocID="{8F8D2B06-F2BA-4659-B781-D6432C4FD72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8FFAB45-69F6-407A-872D-FA9F8B37E2DD}" type="pres">
      <dgm:prSet presAssocID="{8F8D2B06-F2BA-4659-B781-D6432C4FD72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BEC66-9E36-45D0-AB77-74938FCD3ABC}" type="pres">
      <dgm:prSet presAssocID="{8F8D2B06-F2BA-4659-B781-D6432C4FD722}" presName="negativeSpace" presStyleCnt="0"/>
      <dgm:spPr/>
    </dgm:pt>
    <dgm:pt modelId="{B0693AC6-CEDF-4CEE-984C-F6CD6516F0AE}" type="pres">
      <dgm:prSet presAssocID="{8F8D2B06-F2BA-4659-B781-D6432C4FD722}" presName="childText" presStyleLbl="conFgAcc1" presStyleIdx="0" presStyleCnt="4">
        <dgm:presLayoutVars>
          <dgm:bulletEnabled val="1"/>
        </dgm:presLayoutVars>
      </dgm:prSet>
      <dgm:spPr/>
    </dgm:pt>
    <dgm:pt modelId="{C1E7B578-15A9-464E-9372-CD59AD7EBBFB}" type="pres">
      <dgm:prSet presAssocID="{CB56979D-5E74-49CC-AE3D-1241A5C621AE}" presName="spaceBetweenRectangles" presStyleCnt="0"/>
      <dgm:spPr/>
    </dgm:pt>
    <dgm:pt modelId="{EBF4537D-4800-4ED1-AE15-CF86012E89E9}" type="pres">
      <dgm:prSet presAssocID="{9065CF5F-A7F5-47C4-8301-81AE99D6D1D0}" presName="parentLin" presStyleCnt="0"/>
      <dgm:spPr/>
    </dgm:pt>
    <dgm:pt modelId="{303765B3-1303-4F9F-ACAA-872E8495CA28}" type="pres">
      <dgm:prSet presAssocID="{9065CF5F-A7F5-47C4-8301-81AE99D6D1D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1F56143-6E75-4B7E-8B3F-F0540DC2AE36}" type="pres">
      <dgm:prSet presAssocID="{9065CF5F-A7F5-47C4-8301-81AE99D6D1D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520A3-95C2-46AE-89FE-DF5905053235}" type="pres">
      <dgm:prSet presAssocID="{9065CF5F-A7F5-47C4-8301-81AE99D6D1D0}" presName="negativeSpace" presStyleCnt="0"/>
      <dgm:spPr/>
    </dgm:pt>
    <dgm:pt modelId="{45970AF5-B23C-4F05-B3A6-E2AD6BA33C42}" type="pres">
      <dgm:prSet presAssocID="{9065CF5F-A7F5-47C4-8301-81AE99D6D1D0}" presName="childText" presStyleLbl="conFgAcc1" presStyleIdx="1" presStyleCnt="4">
        <dgm:presLayoutVars>
          <dgm:bulletEnabled val="1"/>
        </dgm:presLayoutVars>
      </dgm:prSet>
      <dgm:spPr/>
    </dgm:pt>
    <dgm:pt modelId="{EA9DD36A-D3C2-4A70-A5ED-2EE245B564B6}" type="pres">
      <dgm:prSet presAssocID="{6B482FDB-5FE9-47B8-AD4B-634F834FFFAE}" presName="spaceBetweenRectangles" presStyleCnt="0"/>
      <dgm:spPr/>
    </dgm:pt>
    <dgm:pt modelId="{AE15693B-62C8-414E-B253-CC9953A96708}" type="pres">
      <dgm:prSet presAssocID="{5FE22CC7-A878-40F5-AA4F-AFF286402610}" presName="parentLin" presStyleCnt="0"/>
      <dgm:spPr/>
    </dgm:pt>
    <dgm:pt modelId="{916BD7F9-C26B-4A60-9335-B3B9C7BE3839}" type="pres">
      <dgm:prSet presAssocID="{5FE22CC7-A878-40F5-AA4F-AFF28640261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183A601-2BA3-4143-884B-D6C47EDC616C}" type="pres">
      <dgm:prSet presAssocID="{5FE22CC7-A878-40F5-AA4F-AFF2864026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FF144-9EE6-4609-AA87-8E828F99253A}" type="pres">
      <dgm:prSet presAssocID="{5FE22CC7-A878-40F5-AA4F-AFF286402610}" presName="negativeSpace" presStyleCnt="0"/>
      <dgm:spPr/>
    </dgm:pt>
    <dgm:pt modelId="{1432375C-65E2-490E-975B-26C6263EB45C}" type="pres">
      <dgm:prSet presAssocID="{5FE22CC7-A878-40F5-AA4F-AFF28640261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C2849B-C529-4A6F-84BA-16A1ECFBD8EE}" type="pres">
      <dgm:prSet presAssocID="{66ADB525-DF61-48B9-A76D-C18A2172EAFB}" presName="spaceBetweenRectangles" presStyleCnt="0"/>
      <dgm:spPr/>
    </dgm:pt>
    <dgm:pt modelId="{A95ADB74-3E28-42FC-8AA2-5AB347ECC6A7}" type="pres">
      <dgm:prSet presAssocID="{78473FCA-B8DE-430E-B60A-1A52A1616427}" presName="parentLin" presStyleCnt="0"/>
      <dgm:spPr/>
    </dgm:pt>
    <dgm:pt modelId="{3A001090-C1B8-4807-8B20-1591ACB27EA5}" type="pres">
      <dgm:prSet presAssocID="{78473FCA-B8DE-430E-B60A-1A52A1616427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A7E96C7C-A261-459F-B491-753F953424E3}" type="pres">
      <dgm:prSet presAssocID="{78473FCA-B8DE-430E-B60A-1A52A161642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A9605C-7D1E-4692-AC72-548FC55ACD75}" type="pres">
      <dgm:prSet presAssocID="{78473FCA-B8DE-430E-B60A-1A52A1616427}" presName="negativeSpace" presStyleCnt="0"/>
      <dgm:spPr/>
    </dgm:pt>
    <dgm:pt modelId="{241D4301-15C2-4489-901C-AA95DFD83199}" type="pres">
      <dgm:prSet presAssocID="{78473FCA-B8DE-430E-B60A-1A52A161642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5C67CFF-11A6-4EBE-A4AC-576DD482C47C}" type="presOf" srcId="{E206840B-22BC-4493-8E93-036539592F8C}" destId="{60C4A8F1-08B1-4463-925B-DDD97B9E67F7}" srcOrd="0" destOrd="0" presId="urn:microsoft.com/office/officeart/2005/8/layout/list1"/>
    <dgm:cxn modelId="{203BCFAD-22FE-4BED-AB6E-974E61A77FFF}" srcId="{E206840B-22BC-4493-8E93-036539592F8C}" destId="{8F8D2B06-F2BA-4659-B781-D6432C4FD722}" srcOrd="0" destOrd="0" parTransId="{943AE555-205C-473E-8B0C-241AE9BDC529}" sibTransId="{CB56979D-5E74-49CC-AE3D-1241A5C621AE}"/>
    <dgm:cxn modelId="{63B62B57-8F14-43A3-9CC4-3B7E124D1ABB}" type="presOf" srcId="{9065CF5F-A7F5-47C4-8301-81AE99D6D1D0}" destId="{B1F56143-6E75-4B7E-8B3F-F0540DC2AE36}" srcOrd="1" destOrd="0" presId="urn:microsoft.com/office/officeart/2005/8/layout/list1"/>
    <dgm:cxn modelId="{5678EEA1-376E-42B7-992E-373ED3571922}" srcId="{E206840B-22BC-4493-8E93-036539592F8C}" destId="{9065CF5F-A7F5-47C4-8301-81AE99D6D1D0}" srcOrd="1" destOrd="0" parTransId="{7FB5E87F-991B-450A-8BE9-45B67CAEE0C4}" sibTransId="{6B482FDB-5FE9-47B8-AD4B-634F834FFFAE}"/>
    <dgm:cxn modelId="{D93D98EA-D3D7-4032-9BEF-B0D338735381}" type="presOf" srcId="{5FE22CC7-A878-40F5-AA4F-AFF286402610}" destId="{F183A601-2BA3-4143-884B-D6C47EDC616C}" srcOrd="1" destOrd="0" presId="urn:microsoft.com/office/officeart/2005/8/layout/list1"/>
    <dgm:cxn modelId="{9AD278C1-0BE1-4D0A-B328-8DCDB1BED01B}" srcId="{E206840B-22BC-4493-8E93-036539592F8C}" destId="{78473FCA-B8DE-430E-B60A-1A52A1616427}" srcOrd="3" destOrd="0" parTransId="{25E646B7-D9CA-4C6B-AC39-5D7140F51149}" sibTransId="{74DC73DF-DD2F-44F6-A004-87F62922415D}"/>
    <dgm:cxn modelId="{7F25DC4A-854A-43E3-BE9A-6FCFFAFF5F8B}" type="presOf" srcId="{5FE22CC7-A878-40F5-AA4F-AFF286402610}" destId="{916BD7F9-C26B-4A60-9335-B3B9C7BE3839}" srcOrd="0" destOrd="0" presId="urn:microsoft.com/office/officeart/2005/8/layout/list1"/>
    <dgm:cxn modelId="{C686E6AC-2A58-43BD-916B-2D12B11EF35E}" type="presOf" srcId="{9065CF5F-A7F5-47C4-8301-81AE99D6D1D0}" destId="{303765B3-1303-4F9F-ACAA-872E8495CA28}" srcOrd="0" destOrd="0" presId="urn:microsoft.com/office/officeart/2005/8/layout/list1"/>
    <dgm:cxn modelId="{0DAC2DEF-5442-445C-BF2C-D720A327F57F}" type="presOf" srcId="{78473FCA-B8DE-430E-B60A-1A52A1616427}" destId="{3A001090-C1B8-4807-8B20-1591ACB27EA5}" srcOrd="0" destOrd="0" presId="urn:microsoft.com/office/officeart/2005/8/layout/list1"/>
    <dgm:cxn modelId="{3C82F258-D042-42A2-841D-2BFAD8E3A9FB}" type="presOf" srcId="{78473FCA-B8DE-430E-B60A-1A52A1616427}" destId="{A7E96C7C-A261-459F-B491-753F953424E3}" srcOrd="1" destOrd="0" presId="urn:microsoft.com/office/officeart/2005/8/layout/list1"/>
    <dgm:cxn modelId="{95CA9BA6-0822-47D1-83A6-B44D57540E78}" type="presOf" srcId="{8F8D2B06-F2BA-4659-B781-D6432C4FD722}" destId="{18FFAB45-69F6-407A-872D-FA9F8B37E2DD}" srcOrd="1" destOrd="0" presId="urn:microsoft.com/office/officeart/2005/8/layout/list1"/>
    <dgm:cxn modelId="{5F7652C7-69C1-4CB8-B06E-1992EA27C8B2}" type="presOf" srcId="{8F8D2B06-F2BA-4659-B781-D6432C4FD722}" destId="{4DE6BECD-1874-4DFE-8474-5E113954D26D}" srcOrd="0" destOrd="0" presId="urn:microsoft.com/office/officeart/2005/8/layout/list1"/>
    <dgm:cxn modelId="{B54EE6CC-F0FE-4EDB-8511-EB16C53BF746}" srcId="{E206840B-22BC-4493-8E93-036539592F8C}" destId="{5FE22CC7-A878-40F5-AA4F-AFF286402610}" srcOrd="2" destOrd="0" parTransId="{CB93C811-1D95-4FB9-95AC-9895BD63B1C4}" sibTransId="{66ADB525-DF61-48B9-A76D-C18A2172EAFB}"/>
    <dgm:cxn modelId="{B762BACF-0E9F-4BD1-BC51-B6EEC12EA281}" type="presParOf" srcId="{60C4A8F1-08B1-4463-925B-DDD97B9E67F7}" destId="{119286BF-3011-49A5-9EA9-A98C37D9623C}" srcOrd="0" destOrd="0" presId="urn:microsoft.com/office/officeart/2005/8/layout/list1"/>
    <dgm:cxn modelId="{48504E44-9775-423F-B5BD-FF50D1FA41E0}" type="presParOf" srcId="{119286BF-3011-49A5-9EA9-A98C37D9623C}" destId="{4DE6BECD-1874-4DFE-8474-5E113954D26D}" srcOrd="0" destOrd="0" presId="urn:microsoft.com/office/officeart/2005/8/layout/list1"/>
    <dgm:cxn modelId="{9528D2B0-73B9-46B5-8E0D-73BD1B6AA147}" type="presParOf" srcId="{119286BF-3011-49A5-9EA9-A98C37D9623C}" destId="{18FFAB45-69F6-407A-872D-FA9F8B37E2DD}" srcOrd="1" destOrd="0" presId="urn:microsoft.com/office/officeart/2005/8/layout/list1"/>
    <dgm:cxn modelId="{9A5FD78C-EB04-4F52-8E1A-BBC5BCFCCCD8}" type="presParOf" srcId="{60C4A8F1-08B1-4463-925B-DDD97B9E67F7}" destId="{CA1BEC66-9E36-45D0-AB77-74938FCD3ABC}" srcOrd="1" destOrd="0" presId="urn:microsoft.com/office/officeart/2005/8/layout/list1"/>
    <dgm:cxn modelId="{A1F39D1C-102F-4071-A535-3B73C565688B}" type="presParOf" srcId="{60C4A8F1-08B1-4463-925B-DDD97B9E67F7}" destId="{B0693AC6-CEDF-4CEE-984C-F6CD6516F0AE}" srcOrd="2" destOrd="0" presId="urn:microsoft.com/office/officeart/2005/8/layout/list1"/>
    <dgm:cxn modelId="{31328D4A-0395-4FEE-BDB7-73EF97E19875}" type="presParOf" srcId="{60C4A8F1-08B1-4463-925B-DDD97B9E67F7}" destId="{C1E7B578-15A9-464E-9372-CD59AD7EBBFB}" srcOrd="3" destOrd="0" presId="urn:microsoft.com/office/officeart/2005/8/layout/list1"/>
    <dgm:cxn modelId="{415567E7-C60C-4095-AEBC-947B2400E029}" type="presParOf" srcId="{60C4A8F1-08B1-4463-925B-DDD97B9E67F7}" destId="{EBF4537D-4800-4ED1-AE15-CF86012E89E9}" srcOrd="4" destOrd="0" presId="urn:microsoft.com/office/officeart/2005/8/layout/list1"/>
    <dgm:cxn modelId="{6C833647-6297-416C-BBAE-AEFAD635F1AF}" type="presParOf" srcId="{EBF4537D-4800-4ED1-AE15-CF86012E89E9}" destId="{303765B3-1303-4F9F-ACAA-872E8495CA28}" srcOrd="0" destOrd="0" presId="urn:microsoft.com/office/officeart/2005/8/layout/list1"/>
    <dgm:cxn modelId="{9A7B6634-DC56-4F03-8C44-7BCEBEED14F1}" type="presParOf" srcId="{EBF4537D-4800-4ED1-AE15-CF86012E89E9}" destId="{B1F56143-6E75-4B7E-8B3F-F0540DC2AE36}" srcOrd="1" destOrd="0" presId="urn:microsoft.com/office/officeart/2005/8/layout/list1"/>
    <dgm:cxn modelId="{AB688363-2A0A-4C74-94D6-0381BD744A1B}" type="presParOf" srcId="{60C4A8F1-08B1-4463-925B-DDD97B9E67F7}" destId="{159520A3-95C2-46AE-89FE-DF5905053235}" srcOrd="5" destOrd="0" presId="urn:microsoft.com/office/officeart/2005/8/layout/list1"/>
    <dgm:cxn modelId="{D6728318-3B7B-4BE4-BA43-0AC5DCC7CB80}" type="presParOf" srcId="{60C4A8F1-08B1-4463-925B-DDD97B9E67F7}" destId="{45970AF5-B23C-4F05-B3A6-E2AD6BA33C42}" srcOrd="6" destOrd="0" presId="urn:microsoft.com/office/officeart/2005/8/layout/list1"/>
    <dgm:cxn modelId="{408E617C-489D-4FB5-9B4C-DB7F8F65CDED}" type="presParOf" srcId="{60C4A8F1-08B1-4463-925B-DDD97B9E67F7}" destId="{EA9DD36A-D3C2-4A70-A5ED-2EE245B564B6}" srcOrd="7" destOrd="0" presId="urn:microsoft.com/office/officeart/2005/8/layout/list1"/>
    <dgm:cxn modelId="{A47727F9-04D9-411B-9EBE-ABF01FEB3378}" type="presParOf" srcId="{60C4A8F1-08B1-4463-925B-DDD97B9E67F7}" destId="{AE15693B-62C8-414E-B253-CC9953A96708}" srcOrd="8" destOrd="0" presId="urn:microsoft.com/office/officeart/2005/8/layout/list1"/>
    <dgm:cxn modelId="{750B82DB-0892-4487-9E1E-8D7B925C7C20}" type="presParOf" srcId="{AE15693B-62C8-414E-B253-CC9953A96708}" destId="{916BD7F9-C26B-4A60-9335-B3B9C7BE3839}" srcOrd="0" destOrd="0" presId="urn:microsoft.com/office/officeart/2005/8/layout/list1"/>
    <dgm:cxn modelId="{D00F18BA-BAB4-4B27-A8D2-3EE284A4C193}" type="presParOf" srcId="{AE15693B-62C8-414E-B253-CC9953A96708}" destId="{F183A601-2BA3-4143-884B-D6C47EDC616C}" srcOrd="1" destOrd="0" presId="urn:microsoft.com/office/officeart/2005/8/layout/list1"/>
    <dgm:cxn modelId="{C9D3BAD7-0793-430C-82FA-E543C831F42A}" type="presParOf" srcId="{60C4A8F1-08B1-4463-925B-DDD97B9E67F7}" destId="{94BFF144-9EE6-4609-AA87-8E828F99253A}" srcOrd="9" destOrd="0" presId="urn:microsoft.com/office/officeart/2005/8/layout/list1"/>
    <dgm:cxn modelId="{47C5CCC6-CF0A-4B9B-BA37-0FB4ACE7C071}" type="presParOf" srcId="{60C4A8F1-08B1-4463-925B-DDD97B9E67F7}" destId="{1432375C-65E2-490E-975B-26C6263EB45C}" srcOrd="10" destOrd="0" presId="urn:microsoft.com/office/officeart/2005/8/layout/list1"/>
    <dgm:cxn modelId="{4D98E2D1-0E15-4D6A-B0AE-251589C88473}" type="presParOf" srcId="{60C4A8F1-08B1-4463-925B-DDD97B9E67F7}" destId="{C3C2849B-C529-4A6F-84BA-16A1ECFBD8EE}" srcOrd="11" destOrd="0" presId="urn:microsoft.com/office/officeart/2005/8/layout/list1"/>
    <dgm:cxn modelId="{1F701335-B092-4553-9A6B-4C26D3AEDC81}" type="presParOf" srcId="{60C4A8F1-08B1-4463-925B-DDD97B9E67F7}" destId="{A95ADB74-3E28-42FC-8AA2-5AB347ECC6A7}" srcOrd="12" destOrd="0" presId="urn:microsoft.com/office/officeart/2005/8/layout/list1"/>
    <dgm:cxn modelId="{1A3AC5CC-CE49-40A0-81DF-853FB1542009}" type="presParOf" srcId="{A95ADB74-3E28-42FC-8AA2-5AB347ECC6A7}" destId="{3A001090-C1B8-4807-8B20-1591ACB27EA5}" srcOrd="0" destOrd="0" presId="urn:microsoft.com/office/officeart/2005/8/layout/list1"/>
    <dgm:cxn modelId="{8E1DB72A-AA6C-43D7-93C7-2231ABF3F5C7}" type="presParOf" srcId="{A95ADB74-3E28-42FC-8AA2-5AB347ECC6A7}" destId="{A7E96C7C-A261-459F-B491-753F953424E3}" srcOrd="1" destOrd="0" presId="urn:microsoft.com/office/officeart/2005/8/layout/list1"/>
    <dgm:cxn modelId="{7B4771ED-AB1B-47E8-954D-2702A7253D3D}" type="presParOf" srcId="{60C4A8F1-08B1-4463-925B-DDD97B9E67F7}" destId="{D8A9605C-7D1E-4692-AC72-548FC55ACD75}" srcOrd="13" destOrd="0" presId="urn:microsoft.com/office/officeart/2005/8/layout/list1"/>
    <dgm:cxn modelId="{AFED9616-2653-4007-9586-F5566977ADEE}" type="presParOf" srcId="{60C4A8F1-08B1-4463-925B-DDD97B9E67F7}" destId="{241D4301-15C2-4489-901C-AA95DFD831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CAF9CE-5AA6-4E1F-A390-A573523C9DE5}" type="doc">
      <dgm:prSet loTypeId="urn:microsoft.com/office/officeart/2005/8/layout/cycle2" loCatId="cycle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4DD5CE38-F960-47BE-979C-31B9A1A70F86}">
      <dgm:prSet phldrT="[Text]"/>
      <dgm:spPr/>
      <dgm:t>
        <a:bodyPr/>
        <a:lstStyle/>
        <a:p>
          <a:r>
            <a:rPr lang="en-US" dirty="0" smtClean="0"/>
            <a:t>OPPORTUNITY</a:t>
          </a:r>
          <a:endParaRPr lang="en-US" dirty="0"/>
        </a:p>
      </dgm:t>
    </dgm:pt>
    <dgm:pt modelId="{70C52089-CF04-40CA-8F43-3F0A35007C17}" type="parTrans" cxnId="{2C90DFE6-6625-46BD-A163-B3688999C2BF}">
      <dgm:prSet/>
      <dgm:spPr/>
      <dgm:t>
        <a:bodyPr/>
        <a:lstStyle/>
        <a:p>
          <a:endParaRPr lang="en-US" dirty="0"/>
        </a:p>
      </dgm:t>
    </dgm:pt>
    <dgm:pt modelId="{D435442C-04C0-4933-BFD7-2E8A6FFF7D02}" type="sibTrans" cxnId="{2C90DFE6-6625-46BD-A163-B3688999C2BF}">
      <dgm:prSet/>
      <dgm:spPr/>
      <dgm:t>
        <a:bodyPr/>
        <a:lstStyle/>
        <a:p>
          <a:endParaRPr lang="en-US" dirty="0"/>
        </a:p>
      </dgm:t>
    </dgm:pt>
    <dgm:pt modelId="{235EE27A-71D4-4B46-B140-7BB2F83800A7}">
      <dgm:prSet phldrT="[Text]"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FEF34ADE-C330-4036-B97B-F31CDD3BB90A}" type="parTrans" cxnId="{1229B174-AD10-4E48-B419-AB0860FA031F}">
      <dgm:prSet/>
      <dgm:spPr/>
      <dgm:t>
        <a:bodyPr/>
        <a:lstStyle/>
        <a:p>
          <a:endParaRPr lang="en-US" dirty="0"/>
        </a:p>
      </dgm:t>
    </dgm:pt>
    <dgm:pt modelId="{4A831F92-6F45-4A7A-BD43-448F8451C71E}" type="sibTrans" cxnId="{1229B174-AD10-4E48-B419-AB0860FA031F}">
      <dgm:prSet/>
      <dgm:spPr/>
      <dgm:t>
        <a:bodyPr/>
        <a:lstStyle/>
        <a:p>
          <a:endParaRPr lang="en-US" dirty="0"/>
        </a:p>
      </dgm:t>
    </dgm:pt>
    <dgm:pt modelId="{C017C815-0D49-411E-B374-6DC759CEE716}">
      <dgm:prSet phldrT="[Text]"/>
      <dgm:spPr/>
      <dgm:t>
        <a:bodyPr/>
        <a:lstStyle/>
        <a:p>
          <a:r>
            <a:rPr lang="en-US" dirty="0" smtClean="0"/>
            <a:t>INTEREST</a:t>
          </a:r>
          <a:endParaRPr lang="en-US" dirty="0"/>
        </a:p>
      </dgm:t>
    </dgm:pt>
    <dgm:pt modelId="{5415D3D5-50BF-4A69-964A-1448AB2F164D}" type="parTrans" cxnId="{4028DC5B-0699-4795-AB03-46EB4CADF6E6}">
      <dgm:prSet/>
      <dgm:spPr/>
      <dgm:t>
        <a:bodyPr/>
        <a:lstStyle/>
        <a:p>
          <a:endParaRPr lang="en-US" dirty="0"/>
        </a:p>
      </dgm:t>
    </dgm:pt>
    <dgm:pt modelId="{A14010EC-1C59-49B0-BD29-18657B491C3B}" type="sibTrans" cxnId="{4028DC5B-0699-4795-AB03-46EB4CADF6E6}">
      <dgm:prSet/>
      <dgm:spPr/>
      <dgm:t>
        <a:bodyPr/>
        <a:lstStyle/>
        <a:p>
          <a:endParaRPr lang="en-US" dirty="0"/>
        </a:p>
      </dgm:t>
    </dgm:pt>
    <dgm:pt modelId="{7E7A8D7E-0148-46C7-A03F-2D61C791C500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C7F20E85-84CE-4807-BCF4-9FF579E378B9}" type="parTrans" cxnId="{C48BFEBA-27D9-4E77-95D3-E7FF77C1D287}">
      <dgm:prSet/>
      <dgm:spPr/>
      <dgm:t>
        <a:bodyPr/>
        <a:lstStyle/>
        <a:p>
          <a:endParaRPr lang="en-US" dirty="0"/>
        </a:p>
      </dgm:t>
    </dgm:pt>
    <dgm:pt modelId="{7AF2BEED-28CB-48C2-AD88-1716EC1B6DBF}" type="sibTrans" cxnId="{C48BFEBA-27D9-4E77-95D3-E7FF77C1D287}">
      <dgm:prSet/>
      <dgm:spPr/>
      <dgm:t>
        <a:bodyPr/>
        <a:lstStyle/>
        <a:p>
          <a:endParaRPr lang="en-US" dirty="0"/>
        </a:p>
      </dgm:t>
    </dgm:pt>
    <dgm:pt modelId="{83D45E17-9563-4935-9D76-02A334D8132F}">
      <dgm:prSet phldrT="[Text]"/>
      <dgm:spPr/>
      <dgm:t>
        <a:bodyPr/>
        <a:lstStyle/>
        <a:p>
          <a:r>
            <a:rPr lang="en-US" dirty="0" smtClean="0"/>
            <a:t>IDEOLOGY</a:t>
          </a:r>
          <a:endParaRPr lang="en-US" dirty="0"/>
        </a:p>
      </dgm:t>
    </dgm:pt>
    <dgm:pt modelId="{47447D65-3F55-464B-9245-3AEA06385E89}" type="parTrans" cxnId="{AA507357-EE06-4924-A9CF-85D7AA5BCF45}">
      <dgm:prSet/>
      <dgm:spPr/>
      <dgm:t>
        <a:bodyPr/>
        <a:lstStyle/>
        <a:p>
          <a:endParaRPr lang="en-US" dirty="0"/>
        </a:p>
      </dgm:t>
    </dgm:pt>
    <dgm:pt modelId="{9704B60D-DF73-4579-8C55-10FCC88B86D1}" type="sibTrans" cxnId="{AA507357-EE06-4924-A9CF-85D7AA5BCF45}">
      <dgm:prSet/>
      <dgm:spPr/>
      <dgm:t>
        <a:bodyPr/>
        <a:lstStyle/>
        <a:p>
          <a:endParaRPr lang="en-US" dirty="0"/>
        </a:p>
      </dgm:t>
    </dgm:pt>
    <dgm:pt modelId="{BD868AAC-0A19-4911-812E-01BC5C750D4D}">
      <dgm:prSet/>
      <dgm:spPr/>
      <dgm:t>
        <a:bodyPr/>
        <a:lstStyle/>
        <a:p>
          <a:r>
            <a:rPr lang="en-US" dirty="0" smtClean="0"/>
            <a:t>CAPACITY</a:t>
          </a:r>
          <a:endParaRPr lang="en-US" dirty="0"/>
        </a:p>
      </dgm:t>
    </dgm:pt>
    <dgm:pt modelId="{A1BD802E-A121-4441-8A37-2C561E42B141}" type="parTrans" cxnId="{40D6EA7A-1BAF-4C68-8776-E7B75042F422}">
      <dgm:prSet/>
      <dgm:spPr/>
      <dgm:t>
        <a:bodyPr/>
        <a:lstStyle/>
        <a:p>
          <a:endParaRPr lang="en-US" dirty="0"/>
        </a:p>
      </dgm:t>
    </dgm:pt>
    <dgm:pt modelId="{E5B4C464-9F08-4AC4-9931-1176888240F3}" type="sibTrans" cxnId="{40D6EA7A-1BAF-4C68-8776-E7B75042F422}">
      <dgm:prSet/>
      <dgm:spPr/>
      <dgm:t>
        <a:bodyPr/>
        <a:lstStyle/>
        <a:p>
          <a:endParaRPr lang="en-US" dirty="0"/>
        </a:p>
      </dgm:t>
    </dgm:pt>
    <dgm:pt modelId="{CDD36931-ED9F-49F6-8F56-4F8A1821065C}">
      <dgm:prSet/>
      <dgm:spPr/>
      <dgm:t>
        <a:bodyPr/>
        <a:lstStyle/>
        <a:p>
          <a:r>
            <a:rPr lang="en-US" dirty="0" smtClean="0"/>
            <a:t>RULE</a:t>
          </a:r>
          <a:endParaRPr lang="en-US" dirty="0"/>
        </a:p>
      </dgm:t>
    </dgm:pt>
    <dgm:pt modelId="{4955E724-F077-489C-8078-34E42B6780B5}" type="parTrans" cxnId="{8544EBC8-E4C3-4D88-9838-BBEF0CF8D897}">
      <dgm:prSet/>
      <dgm:spPr/>
      <dgm:t>
        <a:bodyPr/>
        <a:lstStyle/>
        <a:p>
          <a:endParaRPr lang="en-US" dirty="0"/>
        </a:p>
      </dgm:t>
    </dgm:pt>
    <dgm:pt modelId="{C256532F-AC89-48CC-9868-23834B8CEEA9}" type="sibTrans" cxnId="{8544EBC8-E4C3-4D88-9838-BBEF0CF8D897}">
      <dgm:prSet/>
      <dgm:spPr/>
      <dgm:t>
        <a:bodyPr/>
        <a:lstStyle/>
        <a:p>
          <a:endParaRPr lang="en-US" dirty="0"/>
        </a:p>
      </dgm:t>
    </dgm:pt>
    <dgm:pt modelId="{9AF70213-C1F2-4C3B-8FEF-FC819369740C}" type="pres">
      <dgm:prSet presAssocID="{80CAF9CE-5AA6-4E1F-A390-A573523C9D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18B449-F6EC-416E-B38E-C7CC81B8C8F5}" type="pres">
      <dgm:prSet presAssocID="{4DD5CE38-F960-47BE-979C-31B9A1A70F8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88B3E-6089-4467-BD13-86491133B605}" type="pres">
      <dgm:prSet presAssocID="{D435442C-04C0-4933-BFD7-2E8A6FFF7D02}" presName="sibTrans" presStyleLbl="sibTrans2D1" presStyleIdx="0" presStyleCnt="7"/>
      <dgm:spPr/>
      <dgm:t>
        <a:bodyPr/>
        <a:lstStyle/>
        <a:p>
          <a:endParaRPr lang="en-US"/>
        </a:p>
      </dgm:t>
    </dgm:pt>
    <dgm:pt modelId="{23D22A58-337A-4ACA-A63E-5D12C914F1BE}" type="pres">
      <dgm:prSet presAssocID="{D435442C-04C0-4933-BFD7-2E8A6FFF7D0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AF2FF92D-67F1-4D45-8A4A-C50EEA4E8390}" type="pres">
      <dgm:prSet presAssocID="{BD868AAC-0A19-4911-812E-01BC5C750D4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A0F8F-B88F-4093-8445-1A19C33CF787}" type="pres">
      <dgm:prSet presAssocID="{E5B4C464-9F08-4AC4-9931-1176888240F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526E550D-C714-4589-BDFC-FE700A98E085}" type="pres">
      <dgm:prSet presAssocID="{E5B4C464-9F08-4AC4-9931-1176888240F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CF3F6CEE-2FD9-4704-9C6D-0A4B17CF5A11}" type="pres">
      <dgm:prSet presAssocID="{235EE27A-71D4-4B46-B140-7BB2F83800A7}" presName="node" presStyleLbl="node1" presStyleIdx="2" presStyleCnt="7" custScaleX="122046" custScaleY="104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C4130-1A35-44CB-9E52-01D1AF0B40E9}" type="pres">
      <dgm:prSet presAssocID="{4A831F92-6F45-4A7A-BD43-448F8451C71E}" presName="sibTrans" presStyleLbl="sibTrans2D1" presStyleIdx="2" presStyleCnt="7"/>
      <dgm:spPr/>
      <dgm:t>
        <a:bodyPr/>
        <a:lstStyle/>
        <a:p>
          <a:endParaRPr lang="en-US"/>
        </a:p>
      </dgm:t>
    </dgm:pt>
    <dgm:pt modelId="{BC261004-85A3-4DBA-B256-0ADF37E0F198}" type="pres">
      <dgm:prSet presAssocID="{4A831F92-6F45-4A7A-BD43-448F8451C71E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EC45E4F5-609E-42C2-A3C0-C89BE554F978}" type="pres">
      <dgm:prSet presAssocID="{C017C815-0D49-411E-B374-6DC759CEE71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B87AB-E9B0-460D-BB95-C94B2E2C999F}" type="pres">
      <dgm:prSet presAssocID="{A14010EC-1C59-49B0-BD29-18657B491C3B}" presName="sibTrans" presStyleLbl="sibTrans2D1" presStyleIdx="3" presStyleCnt="7"/>
      <dgm:spPr/>
      <dgm:t>
        <a:bodyPr/>
        <a:lstStyle/>
        <a:p>
          <a:endParaRPr lang="en-US"/>
        </a:p>
      </dgm:t>
    </dgm:pt>
    <dgm:pt modelId="{FB9BDA14-9F01-485F-B958-7BA0DF3B07DF}" type="pres">
      <dgm:prSet presAssocID="{A14010EC-1C59-49B0-BD29-18657B491C3B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51ED4027-AA3D-46EC-9341-518E79F2F28A}" type="pres">
      <dgm:prSet presAssocID="{7E7A8D7E-0148-46C7-A03F-2D61C791C50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2345F-CB8A-40FB-8DF0-0A6D9F2562B4}" type="pres">
      <dgm:prSet presAssocID="{7AF2BEED-28CB-48C2-AD88-1716EC1B6DB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41C1F0EF-65DD-4BA4-A30A-2B670D4CCC3B}" type="pres">
      <dgm:prSet presAssocID="{7AF2BEED-28CB-48C2-AD88-1716EC1B6DB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7CCA500-4B81-425A-B959-F009E86BFB56}" type="pres">
      <dgm:prSet presAssocID="{83D45E17-9563-4935-9D76-02A334D8132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0FBD8-B2FB-4C69-ABE8-9C75BB4A9FED}" type="pres">
      <dgm:prSet presAssocID="{9704B60D-DF73-4579-8C55-10FCC88B86D1}" presName="sibTrans" presStyleLbl="sibTrans2D1" presStyleIdx="5" presStyleCnt="7"/>
      <dgm:spPr/>
      <dgm:t>
        <a:bodyPr/>
        <a:lstStyle/>
        <a:p>
          <a:endParaRPr lang="en-US"/>
        </a:p>
      </dgm:t>
    </dgm:pt>
    <dgm:pt modelId="{F057428C-EDE2-4424-995F-47F1F43D5919}" type="pres">
      <dgm:prSet presAssocID="{9704B60D-DF73-4579-8C55-10FCC88B86D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17248645-D6D0-43D5-BEEB-2A540EA6EBB8}" type="pres">
      <dgm:prSet presAssocID="{CDD36931-ED9F-49F6-8F56-4F8A1821065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5832B-F133-4C48-A8CB-401A77F82A5B}" type="pres">
      <dgm:prSet presAssocID="{C256532F-AC89-48CC-9868-23834B8CEEA9}" presName="sibTrans" presStyleLbl="sibTrans2D1" presStyleIdx="6" presStyleCnt="7"/>
      <dgm:spPr/>
      <dgm:t>
        <a:bodyPr/>
        <a:lstStyle/>
        <a:p>
          <a:endParaRPr lang="en-US"/>
        </a:p>
      </dgm:t>
    </dgm:pt>
    <dgm:pt modelId="{822975B7-3824-4A97-8D43-C48B5C7B1774}" type="pres">
      <dgm:prSet presAssocID="{C256532F-AC89-48CC-9868-23834B8CEEA9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780629C2-6809-4C5B-AFE7-431132B33880}" type="presOf" srcId="{9704B60D-DF73-4579-8C55-10FCC88B86D1}" destId="{F057428C-EDE2-4424-995F-47F1F43D5919}" srcOrd="1" destOrd="0" presId="urn:microsoft.com/office/officeart/2005/8/layout/cycle2"/>
    <dgm:cxn modelId="{AB492281-A02A-44D8-BAB4-E11794508BF3}" type="presOf" srcId="{235EE27A-71D4-4B46-B140-7BB2F83800A7}" destId="{CF3F6CEE-2FD9-4704-9C6D-0A4B17CF5A11}" srcOrd="0" destOrd="0" presId="urn:microsoft.com/office/officeart/2005/8/layout/cycle2"/>
    <dgm:cxn modelId="{60646EE5-FBA3-4A8B-AA01-21DC66CC4E55}" type="presOf" srcId="{7AF2BEED-28CB-48C2-AD88-1716EC1B6DBF}" destId="{E082345F-CB8A-40FB-8DF0-0A6D9F2562B4}" srcOrd="0" destOrd="0" presId="urn:microsoft.com/office/officeart/2005/8/layout/cycle2"/>
    <dgm:cxn modelId="{5392165F-947B-428F-91DF-0529A056469E}" type="presOf" srcId="{D435442C-04C0-4933-BFD7-2E8A6FFF7D02}" destId="{23D22A58-337A-4ACA-A63E-5D12C914F1BE}" srcOrd="1" destOrd="0" presId="urn:microsoft.com/office/officeart/2005/8/layout/cycle2"/>
    <dgm:cxn modelId="{BB4BEB7B-D683-419F-840E-931BA7031624}" type="presOf" srcId="{A14010EC-1C59-49B0-BD29-18657B491C3B}" destId="{FB9BDA14-9F01-485F-B958-7BA0DF3B07DF}" srcOrd="1" destOrd="0" presId="urn:microsoft.com/office/officeart/2005/8/layout/cycle2"/>
    <dgm:cxn modelId="{E9C5692E-8EE0-4FAE-9404-C553AB21D8F5}" type="presOf" srcId="{C256532F-AC89-48CC-9868-23834B8CEEA9}" destId="{5115832B-F133-4C48-A8CB-401A77F82A5B}" srcOrd="0" destOrd="0" presId="urn:microsoft.com/office/officeart/2005/8/layout/cycle2"/>
    <dgm:cxn modelId="{879A8B36-EB19-435B-9995-63F709B5A908}" type="presOf" srcId="{80CAF9CE-5AA6-4E1F-A390-A573523C9DE5}" destId="{9AF70213-C1F2-4C3B-8FEF-FC819369740C}" srcOrd="0" destOrd="0" presId="urn:microsoft.com/office/officeart/2005/8/layout/cycle2"/>
    <dgm:cxn modelId="{40D6EA7A-1BAF-4C68-8776-E7B75042F422}" srcId="{80CAF9CE-5AA6-4E1F-A390-A573523C9DE5}" destId="{BD868AAC-0A19-4911-812E-01BC5C750D4D}" srcOrd="1" destOrd="0" parTransId="{A1BD802E-A121-4441-8A37-2C561E42B141}" sibTransId="{E5B4C464-9F08-4AC4-9931-1176888240F3}"/>
    <dgm:cxn modelId="{4028DC5B-0699-4795-AB03-46EB4CADF6E6}" srcId="{80CAF9CE-5AA6-4E1F-A390-A573523C9DE5}" destId="{C017C815-0D49-411E-B374-6DC759CEE716}" srcOrd="3" destOrd="0" parTransId="{5415D3D5-50BF-4A69-964A-1448AB2F164D}" sibTransId="{A14010EC-1C59-49B0-BD29-18657B491C3B}"/>
    <dgm:cxn modelId="{33E4820D-7C5A-4A9C-AE6B-8C57654A0830}" type="presOf" srcId="{E5B4C464-9F08-4AC4-9931-1176888240F3}" destId="{185A0F8F-B88F-4093-8445-1A19C33CF787}" srcOrd="0" destOrd="0" presId="urn:microsoft.com/office/officeart/2005/8/layout/cycle2"/>
    <dgm:cxn modelId="{A645B051-B471-428D-BE71-AB16448B4CD8}" type="presOf" srcId="{C017C815-0D49-411E-B374-6DC759CEE716}" destId="{EC45E4F5-609E-42C2-A3C0-C89BE554F978}" srcOrd="0" destOrd="0" presId="urn:microsoft.com/office/officeart/2005/8/layout/cycle2"/>
    <dgm:cxn modelId="{B63ED31C-87FA-4301-9FFC-B20F33FD5D18}" type="presOf" srcId="{9704B60D-DF73-4579-8C55-10FCC88B86D1}" destId="{DC40FBD8-B2FB-4C69-ABE8-9C75BB4A9FED}" srcOrd="0" destOrd="0" presId="urn:microsoft.com/office/officeart/2005/8/layout/cycle2"/>
    <dgm:cxn modelId="{F5F188B6-48E2-4FF2-AA62-2714BD118BA9}" type="presOf" srcId="{4A831F92-6F45-4A7A-BD43-448F8451C71E}" destId="{E5CC4130-1A35-44CB-9E52-01D1AF0B40E9}" srcOrd="0" destOrd="0" presId="urn:microsoft.com/office/officeart/2005/8/layout/cycle2"/>
    <dgm:cxn modelId="{2BBA02FA-E539-4304-8DD9-4CEF8F874A6D}" type="presOf" srcId="{4DD5CE38-F960-47BE-979C-31B9A1A70F86}" destId="{3D18B449-F6EC-416E-B38E-C7CC81B8C8F5}" srcOrd="0" destOrd="0" presId="urn:microsoft.com/office/officeart/2005/8/layout/cycle2"/>
    <dgm:cxn modelId="{9968A1B3-6E6F-4DC5-A6B4-EC8786948D02}" type="presOf" srcId="{D435442C-04C0-4933-BFD7-2E8A6FFF7D02}" destId="{3EF88B3E-6089-4467-BD13-86491133B605}" srcOrd="0" destOrd="0" presId="urn:microsoft.com/office/officeart/2005/8/layout/cycle2"/>
    <dgm:cxn modelId="{584A8C7F-D5D2-4D50-BB72-9E6352835F41}" type="presOf" srcId="{BD868AAC-0A19-4911-812E-01BC5C750D4D}" destId="{AF2FF92D-67F1-4D45-8A4A-C50EEA4E8390}" srcOrd="0" destOrd="0" presId="urn:microsoft.com/office/officeart/2005/8/layout/cycle2"/>
    <dgm:cxn modelId="{C947A839-88A6-4D5C-82A4-9C5D3A4EF07A}" type="presOf" srcId="{7E7A8D7E-0148-46C7-A03F-2D61C791C500}" destId="{51ED4027-AA3D-46EC-9341-518E79F2F28A}" srcOrd="0" destOrd="0" presId="urn:microsoft.com/office/officeart/2005/8/layout/cycle2"/>
    <dgm:cxn modelId="{1229B174-AD10-4E48-B419-AB0860FA031F}" srcId="{80CAF9CE-5AA6-4E1F-A390-A573523C9DE5}" destId="{235EE27A-71D4-4B46-B140-7BB2F83800A7}" srcOrd="2" destOrd="0" parTransId="{FEF34ADE-C330-4036-B97B-F31CDD3BB90A}" sibTransId="{4A831F92-6F45-4A7A-BD43-448F8451C71E}"/>
    <dgm:cxn modelId="{AA507357-EE06-4924-A9CF-85D7AA5BCF45}" srcId="{80CAF9CE-5AA6-4E1F-A390-A573523C9DE5}" destId="{83D45E17-9563-4935-9D76-02A334D8132F}" srcOrd="5" destOrd="0" parTransId="{47447D65-3F55-464B-9245-3AEA06385E89}" sibTransId="{9704B60D-DF73-4579-8C55-10FCC88B86D1}"/>
    <dgm:cxn modelId="{419F721E-C743-4A90-BFCD-2EB5F1AA09BE}" type="presOf" srcId="{4A831F92-6F45-4A7A-BD43-448F8451C71E}" destId="{BC261004-85A3-4DBA-B256-0ADF37E0F198}" srcOrd="1" destOrd="0" presId="urn:microsoft.com/office/officeart/2005/8/layout/cycle2"/>
    <dgm:cxn modelId="{81DAA84A-2891-4366-914E-967965B4B648}" type="presOf" srcId="{A14010EC-1C59-49B0-BD29-18657B491C3B}" destId="{0B3B87AB-E9B0-460D-BB95-C94B2E2C999F}" srcOrd="0" destOrd="0" presId="urn:microsoft.com/office/officeart/2005/8/layout/cycle2"/>
    <dgm:cxn modelId="{050573AB-1F8E-4B45-B75F-33D7B00092E1}" type="presOf" srcId="{83D45E17-9563-4935-9D76-02A334D8132F}" destId="{C7CCA500-4B81-425A-B959-F009E86BFB56}" srcOrd="0" destOrd="0" presId="urn:microsoft.com/office/officeart/2005/8/layout/cycle2"/>
    <dgm:cxn modelId="{58BB403F-D950-44C2-A167-2A694890B8C6}" type="presOf" srcId="{C256532F-AC89-48CC-9868-23834B8CEEA9}" destId="{822975B7-3824-4A97-8D43-C48B5C7B1774}" srcOrd="1" destOrd="0" presId="urn:microsoft.com/office/officeart/2005/8/layout/cycle2"/>
    <dgm:cxn modelId="{CA64135F-45D0-4D1A-A76F-C223B7738D9A}" type="presOf" srcId="{E5B4C464-9F08-4AC4-9931-1176888240F3}" destId="{526E550D-C714-4589-BDFC-FE700A98E085}" srcOrd="1" destOrd="0" presId="urn:microsoft.com/office/officeart/2005/8/layout/cycle2"/>
    <dgm:cxn modelId="{2C90DFE6-6625-46BD-A163-B3688999C2BF}" srcId="{80CAF9CE-5AA6-4E1F-A390-A573523C9DE5}" destId="{4DD5CE38-F960-47BE-979C-31B9A1A70F86}" srcOrd="0" destOrd="0" parTransId="{70C52089-CF04-40CA-8F43-3F0A35007C17}" sibTransId="{D435442C-04C0-4933-BFD7-2E8A6FFF7D02}"/>
    <dgm:cxn modelId="{0CED70B2-F2AE-4040-AD33-00E2A4890D20}" type="presOf" srcId="{CDD36931-ED9F-49F6-8F56-4F8A1821065C}" destId="{17248645-D6D0-43D5-BEEB-2A540EA6EBB8}" srcOrd="0" destOrd="0" presId="urn:microsoft.com/office/officeart/2005/8/layout/cycle2"/>
    <dgm:cxn modelId="{A6248E0C-2E5A-4C63-91F3-1B90EF924BA1}" type="presOf" srcId="{7AF2BEED-28CB-48C2-AD88-1716EC1B6DBF}" destId="{41C1F0EF-65DD-4BA4-A30A-2B670D4CCC3B}" srcOrd="1" destOrd="0" presId="urn:microsoft.com/office/officeart/2005/8/layout/cycle2"/>
    <dgm:cxn modelId="{C48BFEBA-27D9-4E77-95D3-E7FF77C1D287}" srcId="{80CAF9CE-5AA6-4E1F-A390-A573523C9DE5}" destId="{7E7A8D7E-0148-46C7-A03F-2D61C791C500}" srcOrd="4" destOrd="0" parTransId="{C7F20E85-84CE-4807-BCF4-9FF579E378B9}" sibTransId="{7AF2BEED-28CB-48C2-AD88-1716EC1B6DBF}"/>
    <dgm:cxn modelId="{8544EBC8-E4C3-4D88-9838-BBEF0CF8D897}" srcId="{80CAF9CE-5AA6-4E1F-A390-A573523C9DE5}" destId="{CDD36931-ED9F-49F6-8F56-4F8A1821065C}" srcOrd="6" destOrd="0" parTransId="{4955E724-F077-489C-8078-34E42B6780B5}" sibTransId="{C256532F-AC89-48CC-9868-23834B8CEEA9}"/>
    <dgm:cxn modelId="{BED958A6-3478-4096-BBCD-0D6B09270E60}" type="presParOf" srcId="{9AF70213-C1F2-4C3B-8FEF-FC819369740C}" destId="{3D18B449-F6EC-416E-B38E-C7CC81B8C8F5}" srcOrd="0" destOrd="0" presId="urn:microsoft.com/office/officeart/2005/8/layout/cycle2"/>
    <dgm:cxn modelId="{F6CB4033-64D5-4EC5-89A4-800BADA48402}" type="presParOf" srcId="{9AF70213-C1F2-4C3B-8FEF-FC819369740C}" destId="{3EF88B3E-6089-4467-BD13-86491133B605}" srcOrd="1" destOrd="0" presId="urn:microsoft.com/office/officeart/2005/8/layout/cycle2"/>
    <dgm:cxn modelId="{438B9F71-E291-469D-82E0-7044A861341B}" type="presParOf" srcId="{3EF88B3E-6089-4467-BD13-86491133B605}" destId="{23D22A58-337A-4ACA-A63E-5D12C914F1BE}" srcOrd="0" destOrd="0" presId="urn:microsoft.com/office/officeart/2005/8/layout/cycle2"/>
    <dgm:cxn modelId="{597732E9-5F64-4C17-9F3F-66ECE6BF2925}" type="presParOf" srcId="{9AF70213-C1F2-4C3B-8FEF-FC819369740C}" destId="{AF2FF92D-67F1-4D45-8A4A-C50EEA4E8390}" srcOrd="2" destOrd="0" presId="urn:microsoft.com/office/officeart/2005/8/layout/cycle2"/>
    <dgm:cxn modelId="{99B57152-7DA5-4311-BC9A-ECFD3D1121B1}" type="presParOf" srcId="{9AF70213-C1F2-4C3B-8FEF-FC819369740C}" destId="{185A0F8F-B88F-4093-8445-1A19C33CF787}" srcOrd="3" destOrd="0" presId="urn:microsoft.com/office/officeart/2005/8/layout/cycle2"/>
    <dgm:cxn modelId="{D157575C-8909-41B7-9034-1A85891908DB}" type="presParOf" srcId="{185A0F8F-B88F-4093-8445-1A19C33CF787}" destId="{526E550D-C714-4589-BDFC-FE700A98E085}" srcOrd="0" destOrd="0" presId="urn:microsoft.com/office/officeart/2005/8/layout/cycle2"/>
    <dgm:cxn modelId="{960C9808-08CB-40D3-80FB-9AC5F43BE9D9}" type="presParOf" srcId="{9AF70213-C1F2-4C3B-8FEF-FC819369740C}" destId="{CF3F6CEE-2FD9-4704-9C6D-0A4B17CF5A11}" srcOrd="4" destOrd="0" presId="urn:microsoft.com/office/officeart/2005/8/layout/cycle2"/>
    <dgm:cxn modelId="{7477A01E-8980-4A0B-A27E-7BFDE41302C5}" type="presParOf" srcId="{9AF70213-C1F2-4C3B-8FEF-FC819369740C}" destId="{E5CC4130-1A35-44CB-9E52-01D1AF0B40E9}" srcOrd="5" destOrd="0" presId="urn:microsoft.com/office/officeart/2005/8/layout/cycle2"/>
    <dgm:cxn modelId="{6F32D2A8-7206-4DFF-B88D-014CFB8E10E9}" type="presParOf" srcId="{E5CC4130-1A35-44CB-9E52-01D1AF0B40E9}" destId="{BC261004-85A3-4DBA-B256-0ADF37E0F198}" srcOrd="0" destOrd="0" presId="urn:microsoft.com/office/officeart/2005/8/layout/cycle2"/>
    <dgm:cxn modelId="{8527DBDA-0010-473D-9F17-2007E1703A98}" type="presParOf" srcId="{9AF70213-C1F2-4C3B-8FEF-FC819369740C}" destId="{EC45E4F5-609E-42C2-A3C0-C89BE554F978}" srcOrd="6" destOrd="0" presId="urn:microsoft.com/office/officeart/2005/8/layout/cycle2"/>
    <dgm:cxn modelId="{649B74D3-6310-44EC-A001-B2F62F50704E}" type="presParOf" srcId="{9AF70213-C1F2-4C3B-8FEF-FC819369740C}" destId="{0B3B87AB-E9B0-460D-BB95-C94B2E2C999F}" srcOrd="7" destOrd="0" presId="urn:microsoft.com/office/officeart/2005/8/layout/cycle2"/>
    <dgm:cxn modelId="{ECC9C2E9-13D8-42B1-A94B-D2F712C3E77D}" type="presParOf" srcId="{0B3B87AB-E9B0-460D-BB95-C94B2E2C999F}" destId="{FB9BDA14-9F01-485F-B958-7BA0DF3B07DF}" srcOrd="0" destOrd="0" presId="urn:microsoft.com/office/officeart/2005/8/layout/cycle2"/>
    <dgm:cxn modelId="{B036D17E-0B7C-445E-A87A-D2D769D86F6C}" type="presParOf" srcId="{9AF70213-C1F2-4C3B-8FEF-FC819369740C}" destId="{51ED4027-AA3D-46EC-9341-518E79F2F28A}" srcOrd="8" destOrd="0" presId="urn:microsoft.com/office/officeart/2005/8/layout/cycle2"/>
    <dgm:cxn modelId="{519DD914-A5C9-487E-AEF4-6C1DABC8704A}" type="presParOf" srcId="{9AF70213-C1F2-4C3B-8FEF-FC819369740C}" destId="{E082345F-CB8A-40FB-8DF0-0A6D9F2562B4}" srcOrd="9" destOrd="0" presId="urn:microsoft.com/office/officeart/2005/8/layout/cycle2"/>
    <dgm:cxn modelId="{A0C79146-DA6B-4CFD-A0CE-24DB380C9DB0}" type="presParOf" srcId="{E082345F-CB8A-40FB-8DF0-0A6D9F2562B4}" destId="{41C1F0EF-65DD-4BA4-A30A-2B670D4CCC3B}" srcOrd="0" destOrd="0" presId="urn:microsoft.com/office/officeart/2005/8/layout/cycle2"/>
    <dgm:cxn modelId="{B830FAFB-3597-4157-87C5-9A4A7E4A4577}" type="presParOf" srcId="{9AF70213-C1F2-4C3B-8FEF-FC819369740C}" destId="{C7CCA500-4B81-425A-B959-F009E86BFB56}" srcOrd="10" destOrd="0" presId="urn:microsoft.com/office/officeart/2005/8/layout/cycle2"/>
    <dgm:cxn modelId="{497E70CD-024C-4C17-A40B-71E21C041D62}" type="presParOf" srcId="{9AF70213-C1F2-4C3B-8FEF-FC819369740C}" destId="{DC40FBD8-B2FB-4C69-ABE8-9C75BB4A9FED}" srcOrd="11" destOrd="0" presId="urn:microsoft.com/office/officeart/2005/8/layout/cycle2"/>
    <dgm:cxn modelId="{36619886-5453-45F5-8C87-EAAD828C3D3B}" type="presParOf" srcId="{DC40FBD8-B2FB-4C69-ABE8-9C75BB4A9FED}" destId="{F057428C-EDE2-4424-995F-47F1F43D5919}" srcOrd="0" destOrd="0" presId="urn:microsoft.com/office/officeart/2005/8/layout/cycle2"/>
    <dgm:cxn modelId="{E6718409-9803-4EFD-9B10-3C06F1E44327}" type="presParOf" srcId="{9AF70213-C1F2-4C3B-8FEF-FC819369740C}" destId="{17248645-D6D0-43D5-BEEB-2A540EA6EBB8}" srcOrd="12" destOrd="0" presId="urn:microsoft.com/office/officeart/2005/8/layout/cycle2"/>
    <dgm:cxn modelId="{FA6CB93D-1466-4A6F-84C4-4D1032879294}" type="presParOf" srcId="{9AF70213-C1F2-4C3B-8FEF-FC819369740C}" destId="{5115832B-F133-4C48-A8CB-401A77F82A5B}" srcOrd="13" destOrd="0" presId="urn:microsoft.com/office/officeart/2005/8/layout/cycle2"/>
    <dgm:cxn modelId="{AE88EC63-E26D-4A95-B5CC-24802E11EA3B}" type="presParOf" srcId="{5115832B-F133-4C48-A8CB-401A77F82A5B}" destId="{822975B7-3824-4A97-8D43-C48B5C7B177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6840B-22BC-4493-8E93-036539592F8C}" type="doc">
      <dgm:prSet loTypeId="urn:microsoft.com/office/officeart/2005/8/layout/list1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8F8D2B06-F2BA-4659-B781-D6432C4FD722}">
      <dgm:prSet phldrT="[Text]" custT="1"/>
      <dgm:spPr/>
      <dgm:t>
        <a:bodyPr/>
        <a:lstStyle/>
        <a:p>
          <a:r>
            <a:rPr lang="id-ID" sz="6000" dirty="0" smtClean="0">
              <a:solidFill>
                <a:srgbClr val="002060"/>
              </a:solidFill>
              <a:latin typeface="Berlin Sans FB" panose="020E0602020502020306" pitchFamily="34" charset="0"/>
            </a:rPr>
            <a:t>A</a:t>
          </a:r>
          <a:r>
            <a:rPr lang="en-US" sz="60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6000" dirty="0" smtClean="0">
              <a:solidFill>
                <a:srgbClr val="002060"/>
              </a:solidFill>
              <a:latin typeface="Berlin Sans FB" panose="020E0602020502020306" pitchFamily="34" charset="0"/>
            </a:rPr>
            <a:t>PENGANTAR</a:t>
          </a:r>
          <a:endParaRPr lang="en-US" sz="6000" dirty="0">
            <a:solidFill>
              <a:srgbClr val="002060"/>
            </a:solidFill>
          </a:endParaRPr>
        </a:p>
      </dgm:t>
    </dgm:pt>
    <dgm:pt modelId="{943AE555-205C-473E-8B0C-241AE9BDC529}" type="parTrans" cxnId="{203BCFAD-22FE-4BED-AB6E-974E61A77FF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CB56979D-5E74-49CC-AE3D-1241A5C621AE}" type="sibTrans" cxnId="{203BCFAD-22FE-4BED-AB6E-974E61A77FF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0C4A8F1-08B1-4463-925B-DDD97B9E67F7}" type="pres">
      <dgm:prSet presAssocID="{E206840B-22BC-4493-8E93-036539592F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286BF-3011-49A5-9EA9-A98C37D9623C}" type="pres">
      <dgm:prSet presAssocID="{8F8D2B06-F2BA-4659-B781-D6432C4FD722}" presName="parentLin" presStyleCnt="0"/>
      <dgm:spPr/>
    </dgm:pt>
    <dgm:pt modelId="{4DE6BECD-1874-4DFE-8474-5E113954D26D}" type="pres">
      <dgm:prSet presAssocID="{8F8D2B06-F2BA-4659-B781-D6432C4FD722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18FFAB45-69F6-407A-872D-FA9F8B37E2DD}" type="pres">
      <dgm:prSet presAssocID="{8F8D2B06-F2BA-4659-B781-D6432C4FD722}" presName="parentText" presStyleLbl="node1" presStyleIdx="0" presStyleCnt="1" custScaleX="1167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BEC66-9E36-45D0-AB77-74938FCD3ABC}" type="pres">
      <dgm:prSet presAssocID="{8F8D2B06-F2BA-4659-B781-D6432C4FD722}" presName="negativeSpace" presStyleCnt="0"/>
      <dgm:spPr/>
    </dgm:pt>
    <dgm:pt modelId="{B0693AC6-CEDF-4CEE-984C-F6CD6516F0AE}" type="pres">
      <dgm:prSet presAssocID="{8F8D2B06-F2BA-4659-B781-D6432C4FD72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03BCFAD-22FE-4BED-AB6E-974E61A77FFF}" srcId="{E206840B-22BC-4493-8E93-036539592F8C}" destId="{8F8D2B06-F2BA-4659-B781-D6432C4FD722}" srcOrd="0" destOrd="0" parTransId="{943AE555-205C-473E-8B0C-241AE9BDC529}" sibTransId="{CB56979D-5E74-49CC-AE3D-1241A5C621AE}"/>
    <dgm:cxn modelId="{67AA985D-8D5B-4D50-8083-0D5FBCC9BA5C}" type="presOf" srcId="{8F8D2B06-F2BA-4659-B781-D6432C4FD722}" destId="{4DE6BECD-1874-4DFE-8474-5E113954D26D}" srcOrd="0" destOrd="0" presId="urn:microsoft.com/office/officeart/2005/8/layout/list1"/>
    <dgm:cxn modelId="{B36AA170-6846-4DE2-B2C8-5FB979154C91}" type="presOf" srcId="{8F8D2B06-F2BA-4659-B781-D6432C4FD722}" destId="{18FFAB45-69F6-407A-872D-FA9F8B37E2DD}" srcOrd="1" destOrd="0" presId="urn:microsoft.com/office/officeart/2005/8/layout/list1"/>
    <dgm:cxn modelId="{B6E925CF-516F-4F4F-AFBD-3680ED245D7D}" type="presOf" srcId="{E206840B-22BC-4493-8E93-036539592F8C}" destId="{60C4A8F1-08B1-4463-925B-DDD97B9E67F7}" srcOrd="0" destOrd="0" presId="urn:microsoft.com/office/officeart/2005/8/layout/list1"/>
    <dgm:cxn modelId="{2B5FEE2D-81FB-4B12-AB9D-E3193DEB426A}" type="presParOf" srcId="{60C4A8F1-08B1-4463-925B-DDD97B9E67F7}" destId="{119286BF-3011-49A5-9EA9-A98C37D9623C}" srcOrd="0" destOrd="0" presId="urn:microsoft.com/office/officeart/2005/8/layout/list1"/>
    <dgm:cxn modelId="{4865A418-0CA9-4EDD-BD35-65F30CF43261}" type="presParOf" srcId="{119286BF-3011-49A5-9EA9-A98C37D9623C}" destId="{4DE6BECD-1874-4DFE-8474-5E113954D26D}" srcOrd="0" destOrd="0" presId="urn:microsoft.com/office/officeart/2005/8/layout/list1"/>
    <dgm:cxn modelId="{52472512-6BE9-423D-9FE5-E766C0DA56A6}" type="presParOf" srcId="{119286BF-3011-49A5-9EA9-A98C37D9623C}" destId="{18FFAB45-69F6-407A-872D-FA9F8B37E2DD}" srcOrd="1" destOrd="0" presId="urn:microsoft.com/office/officeart/2005/8/layout/list1"/>
    <dgm:cxn modelId="{68B62E72-3B83-49C6-A307-AA1075EDC628}" type="presParOf" srcId="{60C4A8F1-08B1-4463-925B-DDD97B9E67F7}" destId="{CA1BEC66-9E36-45D0-AB77-74938FCD3ABC}" srcOrd="1" destOrd="0" presId="urn:microsoft.com/office/officeart/2005/8/layout/list1"/>
    <dgm:cxn modelId="{1514E6C2-EBF2-48AA-A750-25DFB6A3BA6C}" type="presParOf" srcId="{60C4A8F1-08B1-4463-925B-DDD97B9E67F7}" destId="{B0693AC6-CEDF-4CEE-984C-F6CD6516F0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D4AD3C-C1EE-4A90-8B6E-4B0A6DF9855C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E31139AC-4B25-4336-93DF-A2279F5A2BAB}">
      <dgm:prSet phldrT="[Text]"/>
      <dgm:spPr/>
      <dgm:t>
        <a:bodyPr/>
        <a:lstStyle/>
        <a:p>
          <a:r>
            <a:rPr lang="id-ID" dirty="0" smtClean="0"/>
            <a:t>DIBUAT AHLI HUKUM (PRIVAT ATAU BIRO HUKUM)</a:t>
          </a:r>
          <a:endParaRPr lang="en-US" dirty="0"/>
        </a:p>
      </dgm:t>
    </dgm:pt>
    <dgm:pt modelId="{D4C37964-243A-48D8-89B7-2A8324235DE3}" type="parTrans" cxnId="{5F99C8CE-4ECA-4771-9ED3-9A96160E41E4}">
      <dgm:prSet/>
      <dgm:spPr/>
      <dgm:t>
        <a:bodyPr/>
        <a:lstStyle/>
        <a:p>
          <a:endParaRPr lang="en-US"/>
        </a:p>
      </dgm:t>
    </dgm:pt>
    <dgm:pt modelId="{C1802233-BD42-420A-9D58-BDD61B87741C}" type="sibTrans" cxnId="{5F99C8CE-4ECA-4771-9ED3-9A96160E41E4}">
      <dgm:prSet/>
      <dgm:spPr/>
      <dgm:t>
        <a:bodyPr/>
        <a:lstStyle/>
        <a:p>
          <a:endParaRPr lang="en-US"/>
        </a:p>
      </dgm:t>
    </dgm:pt>
    <dgm:pt modelId="{86A68A27-6693-4DFC-9F65-15802323654D}">
      <dgm:prSet phldrT="[Text]"/>
      <dgm:spPr/>
      <dgm:t>
        <a:bodyPr/>
        <a:lstStyle/>
        <a:p>
          <a:r>
            <a:rPr lang="id-ID" dirty="0" smtClean="0"/>
            <a:t>BERISI ANALISA DAN PENDAPAT HUKUM TERHADAP  SEBUAH PERMASALAHAN</a:t>
          </a:r>
          <a:endParaRPr lang="en-US" dirty="0"/>
        </a:p>
      </dgm:t>
    </dgm:pt>
    <dgm:pt modelId="{5F4E80AB-DAB3-42DD-85B0-F15D5EDC5EE7}" type="parTrans" cxnId="{8D2E1F16-8184-4CAA-A6A5-1482B649AE68}">
      <dgm:prSet/>
      <dgm:spPr/>
      <dgm:t>
        <a:bodyPr/>
        <a:lstStyle/>
        <a:p>
          <a:endParaRPr lang="en-US"/>
        </a:p>
      </dgm:t>
    </dgm:pt>
    <dgm:pt modelId="{A04A3F9B-DDC1-4A3F-8D9E-B0F34457369B}" type="sibTrans" cxnId="{8D2E1F16-8184-4CAA-A6A5-1482B649AE68}">
      <dgm:prSet/>
      <dgm:spPr/>
      <dgm:t>
        <a:bodyPr/>
        <a:lstStyle/>
        <a:p>
          <a:endParaRPr lang="en-US"/>
        </a:p>
      </dgm:t>
    </dgm:pt>
    <dgm:pt modelId="{C9F656F2-B9B7-46FB-A89C-35479BDA5EED}">
      <dgm:prSet phldrT="[Text]"/>
      <dgm:spPr/>
      <dgm:t>
        <a:bodyPr/>
        <a:lstStyle/>
        <a:p>
          <a:r>
            <a:rPr lang="id-ID" dirty="0" smtClean="0"/>
            <a:t>TIDAK MENGIKAT, BOLEH DIIKUTI BOLEH TIDAK DIIKUTI OLEH PIMPINAN/PEMOHON</a:t>
          </a:r>
          <a:endParaRPr lang="en-US" dirty="0"/>
        </a:p>
      </dgm:t>
    </dgm:pt>
    <dgm:pt modelId="{211A42EC-A1AD-418C-B72F-38D20818F5B7}" type="parTrans" cxnId="{13C384BA-4377-4F03-A89D-B3E245F2C36D}">
      <dgm:prSet/>
      <dgm:spPr/>
      <dgm:t>
        <a:bodyPr/>
        <a:lstStyle/>
        <a:p>
          <a:endParaRPr lang="en-US"/>
        </a:p>
      </dgm:t>
    </dgm:pt>
    <dgm:pt modelId="{5EA8D411-E5F5-4DCC-AD9A-02BE5B56A6FC}" type="sibTrans" cxnId="{13C384BA-4377-4F03-A89D-B3E245F2C36D}">
      <dgm:prSet/>
      <dgm:spPr/>
      <dgm:t>
        <a:bodyPr/>
        <a:lstStyle/>
        <a:p>
          <a:endParaRPr lang="en-US"/>
        </a:p>
      </dgm:t>
    </dgm:pt>
    <dgm:pt modelId="{BBA39223-1EB2-484D-A056-06ABB76CD9E4}">
      <dgm:prSet/>
      <dgm:spPr/>
      <dgm:t>
        <a:bodyPr/>
        <a:lstStyle/>
        <a:p>
          <a:r>
            <a:rPr lang="id-ID" dirty="0" smtClean="0"/>
            <a:t>TERTULIS </a:t>
          </a:r>
          <a:endParaRPr lang="en-US" dirty="0"/>
        </a:p>
      </dgm:t>
    </dgm:pt>
    <dgm:pt modelId="{32E9695D-37F2-4AEA-9931-A4B0503DCBD7}" type="parTrans" cxnId="{31C44C75-1B5C-451F-B6BD-144EF2B147C7}">
      <dgm:prSet/>
      <dgm:spPr/>
      <dgm:t>
        <a:bodyPr/>
        <a:lstStyle/>
        <a:p>
          <a:endParaRPr lang="en-US"/>
        </a:p>
      </dgm:t>
    </dgm:pt>
    <dgm:pt modelId="{C2629BE1-F60C-4FE6-BD9C-00D57577FE29}" type="sibTrans" cxnId="{31C44C75-1B5C-451F-B6BD-144EF2B147C7}">
      <dgm:prSet/>
      <dgm:spPr/>
      <dgm:t>
        <a:bodyPr/>
        <a:lstStyle/>
        <a:p>
          <a:endParaRPr lang="en-US"/>
        </a:p>
      </dgm:t>
    </dgm:pt>
    <dgm:pt modelId="{F7F9AD75-BF44-45EC-A82C-23AE04C59CC0}" type="pres">
      <dgm:prSet presAssocID="{4BD4AD3C-C1EE-4A90-8B6E-4B0A6DF985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AF6CC3A2-FD63-46CE-8FC6-73EE68299174}" type="pres">
      <dgm:prSet presAssocID="{4BD4AD3C-C1EE-4A90-8B6E-4B0A6DF9855C}" presName="Name1" presStyleCnt="0"/>
      <dgm:spPr/>
    </dgm:pt>
    <dgm:pt modelId="{83FCC2B8-DA73-42FA-9085-9BAA996769AC}" type="pres">
      <dgm:prSet presAssocID="{4BD4AD3C-C1EE-4A90-8B6E-4B0A6DF9855C}" presName="cycle" presStyleCnt="0"/>
      <dgm:spPr/>
    </dgm:pt>
    <dgm:pt modelId="{A446E633-13F5-471B-904E-2C878A57C7F6}" type="pres">
      <dgm:prSet presAssocID="{4BD4AD3C-C1EE-4A90-8B6E-4B0A6DF9855C}" presName="srcNode" presStyleLbl="node1" presStyleIdx="0" presStyleCnt="4"/>
      <dgm:spPr/>
    </dgm:pt>
    <dgm:pt modelId="{8A99E144-1719-436B-B387-35CAD814796A}" type="pres">
      <dgm:prSet presAssocID="{4BD4AD3C-C1EE-4A90-8B6E-4B0A6DF9855C}" presName="conn" presStyleLbl="parChTrans1D2" presStyleIdx="0" presStyleCnt="1"/>
      <dgm:spPr/>
      <dgm:t>
        <a:bodyPr/>
        <a:lstStyle/>
        <a:p>
          <a:endParaRPr lang="id-ID"/>
        </a:p>
      </dgm:t>
    </dgm:pt>
    <dgm:pt modelId="{4B9A6EB2-42CB-409B-BE89-9C5C39F973B5}" type="pres">
      <dgm:prSet presAssocID="{4BD4AD3C-C1EE-4A90-8B6E-4B0A6DF9855C}" presName="extraNode" presStyleLbl="node1" presStyleIdx="0" presStyleCnt="4"/>
      <dgm:spPr/>
    </dgm:pt>
    <dgm:pt modelId="{F021BAB1-9887-4D24-A900-57145E035A88}" type="pres">
      <dgm:prSet presAssocID="{4BD4AD3C-C1EE-4A90-8B6E-4B0A6DF9855C}" presName="dstNode" presStyleLbl="node1" presStyleIdx="0" presStyleCnt="4"/>
      <dgm:spPr/>
    </dgm:pt>
    <dgm:pt modelId="{F8BDEEDE-F134-4447-AC7F-EC042B4C10E7}" type="pres">
      <dgm:prSet presAssocID="{BBA39223-1EB2-484D-A056-06ABB76CD9E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2BBF81-A10D-42CB-9839-7B13FC969B2C}" type="pres">
      <dgm:prSet presAssocID="{BBA39223-1EB2-484D-A056-06ABB76CD9E4}" presName="accent_1" presStyleCnt="0"/>
      <dgm:spPr/>
    </dgm:pt>
    <dgm:pt modelId="{BE28EDBA-89C4-46E9-8902-614CEF093BD4}" type="pres">
      <dgm:prSet presAssocID="{BBA39223-1EB2-484D-A056-06ABB76CD9E4}" presName="accentRepeatNode" presStyleLbl="solidFgAcc1" presStyleIdx="0" presStyleCnt="4"/>
      <dgm:spPr/>
    </dgm:pt>
    <dgm:pt modelId="{F292EDC0-1127-47AE-B282-478620BEF987}" type="pres">
      <dgm:prSet presAssocID="{E31139AC-4B25-4336-93DF-A2279F5A2BA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D6C207-B462-4EFD-8791-8594E98C4B6C}" type="pres">
      <dgm:prSet presAssocID="{E31139AC-4B25-4336-93DF-A2279F5A2BAB}" presName="accent_2" presStyleCnt="0"/>
      <dgm:spPr/>
    </dgm:pt>
    <dgm:pt modelId="{F9F1A7A7-85FD-4D8C-A591-623DF13B4742}" type="pres">
      <dgm:prSet presAssocID="{E31139AC-4B25-4336-93DF-A2279F5A2BAB}" presName="accentRepeatNode" presStyleLbl="solidFgAcc1" presStyleIdx="1" presStyleCnt="4"/>
      <dgm:spPr/>
    </dgm:pt>
    <dgm:pt modelId="{3548E478-B8B3-400A-BEC1-960650CE707E}" type="pres">
      <dgm:prSet presAssocID="{86A68A27-6693-4DFC-9F65-15802323654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67481D-23BA-468C-B224-929CDD25BA04}" type="pres">
      <dgm:prSet presAssocID="{86A68A27-6693-4DFC-9F65-15802323654D}" presName="accent_3" presStyleCnt="0"/>
      <dgm:spPr/>
    </dgm:pt>
    <dgm:pt modelId="{43BFAF14-77DF-473F-B799-3D17E1C398D4}" type="pres">
      <dgm:prSet presAssocID="{86A68A27-6693-4DFC-9F65-15802323654D}" presName="accentRepeatNode" presStyleLbl="solidFgAcc1" presStyleIdx="2" presStyleCnt="4"/>
      <dgm:spPr/>
    </dgm:pt>
    <dgm:pt modelId="{A0C59353-02E5-4F13-9D1A-4442746B0E73}" type="pres">
      <dgm:prSet presAssocID="{C9F656F2-B9B7-46FB-A89C-35479BDA5EE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5157E2-158F-4F2B-8815-97EF70AF146B}" type="pres">
      <dgm:prSet presAssocID="{C9F656F2-B9B7-46FB-A89C-35479BDA5EED}" presName="accent_4" presStyleCnt="0"/>
      <dgm:spPr/>
    </dgm:pt>
    <dgm:pt modelId="{5266FF0E-AB27-4CF5-B1B7-09AB562CC328}" type="pres">
      <dgm:prSet presAssocID="{C9F656F2-B9B7-46FB-A89C-35479BDA5EED}" presName="accentRepeatNode" presStyleLbl="solidFgAcc1" presStyleIdx="3" presStyleCnt="4"/>
      <dgm:spPr/>
    </dgm:pt>
  </dgm:ptLst>
  <dgm:cxnLst>
    <dgm:cxn modelId="{55AEE05D-06FA-464C-9C4C-E850684CEBB8}" type="presOf" srcId="{4BD4AD3C-C1EE-4A90-8B6E-4B0A6DF9855C}" destId="{F7F9AD75-BF44-45EC-A82C-23AE04C59CC0}" srcOrd="0" destOrd="0" presId="urn:microsoft.com/office/officeart/2008/layout/VerticalCurvedList"/>
    <dgm:cxn modelId="{31C44C75-1B5C-451F-B6BD-144EF2B147C7}" srcId="{4BD4AD3C-C1EE-4A90-8B6E-4B0A6DF9855C}" destId="{BBA39223-1EB2-484D-A056-06ABB76CD9E4}" srcOrd="0" destOrd="0" parTransId="{32E9695D-37F2-4AEA-9931-A4B0503DCBD7}" sibTransId="{C2629BE1-F60C-4FE6-BD9C-00D57577FE29}"/>
    <dgm:cxn modelId="{63F67790-AACE-4279-B907-F0ED021F8F4B}" type="presOf" srcId="{BBA39223-1EB2-484D-A056-06ABB76CD9E4}" destId="{F8BDEEDE-F134-4447-AC7F-EC042B4C10E7}" srcOrd="0" destOrd="0" presId="urn:microsoft.com/office/officeart/2008/layout/VerticalCurvedList"/>
    <dgm:cxn modelId="{05661769-D5EF-412E-A41D-C361965955B3}" type="presOf" srcId="{E31139AC-4B25-4336-93DF-A2279F5A2BAB}" destId="{F292EDC0-1127-47AE-B282-478620BEF987}" srcOrd="0" destOrd="0" presId="urn:microsoft.com/office/officeart/2008/layout/VerticalCurvedList"/>
    <dgm:cxn modelId="{5F99C8CE-4ECA-4771-9ED3-9A96160E41E4}" srcId="{4BD4AD3C-C1EE-4A90-8B6E-4B0A6DF9855C}" destId="{E31139AC-4B25-4336-93DF-A2279F5A2BAB}" srcOrd="1" destOrd="0" parTransId="{D4C37964-243A-48D8-89B7-2A8324235DE3}" sibTransId="{C1802233-BD42-420A-9D58-BDD61B87741C}"/>
    <dgm:cxn modelId="{8D2E1F16-8184-4CAA-A6A5-1482B649AE68}" srcId="{4BD4AD3C-C1EE-4A90-8B6E-4B0A6DF9855C}" destId="{86A68A27-6693-4DFC-9F65-15802323654D}" srcOrd="2" destOrd="0" parTransId="{5F4E80AB-DAB3-42DD-85B0-F15D5EDC5EE7}" sibTransId="{A04A3F9B-DDC1-4A3F-8D9E-B0F34457369B}"/>
    <dgm:cxn modelId="{32BD20CE-DDDB-4223-BB21-2958A2CC9B59}" type="presOf" srcId="{C2629BE1-F60C-4FE6-BD9C-00D57577FE29}" destId="{8A99E144-1719-436B-B387-35CAD814796A}" srcOrd="0" destOrd="0" presId="urn:microsoft.com/office/officeart/2008/layout/VerticalCurvedList"/>
    <dgm:cxn modelId="{3C109934-C122-40C9-B660-153DA7486335}" type="presOf" srcId="{86A68A27-6693-4DFC-9F65-15802323654D}" destId="{3548E478-B8B3-400A-BEC1-960650CE707E}" srcOrd="0" destOrd="0" presId="urn:microsoft.com/office/officeart/2008/layout/VerticalCurvedList"/>
    <dgm:cxn modelId="{13C384BA-4377-4F03-A89D-B3E245F2C36D}" srcId="{4BD4AD3C-C1EE-4A90-8B6E-4B0A6DF9855C}" destId="{C9F656F2-B9B7-46FB-A89C-35479BDA5EED}" srcOrd="3" destOrd="0" parTransId="{211A42EC-A1AD-418C-B72F-38D20818F5B7}" sibTransId="{5EA8D411-E5F5-4DCC-AD9A-02BE5B56A6FC}"/>
    <dgm:cxn modelId="{40FD6E7D-F07E-4E02-8B0E-3F9BE2B7277E}" type="presOf" srcId="{C9F656F2-B9B7-46FB-A89C-35479BDA5EED}" destId="{A0C59353-02E5-4F13-9D1A-4442746B0E73}" srcOrd="0" destOrd="0" presId="urn:microsoft.com/office/officeart/2008/layout/VerticalCurvedList"/>
    <dgm:cxn modelId="{DFF57C19-0F97-407D-80C4-22D0D1F15ACB}" type="presParOf" srcId="{F7F9AD75-BF44-45EC-A82C-23AE04C59CC0}" destId="{AF6CC3A2-FD63-46CE-8FC6-73EE68299174}" srcOrd="0" destOrd="0" presId="urn:microsoft.com/office/officeart/2008/layout/VerticalCurvedList"/>
    <dgm:cxn modelId="{771E98C9-ECC2-468D-AC8D-3A1B2D10C777}" type="presParOf" srcId="{AF6CC3A2-FD63-46CE-8FC6-73EE68299174}" destId="{83FCC2B8-DA73-42FA-9085-9BAA996769AC}" srcOrd="0" destOrd="0" presId="urn:microsoft.com/office/officeart/2008/layout/VerticalCurvedList"/>
    <dgm:cxn modelId="{75CF6E35-1C70-4B81-A546-914F405E27EA}" type="presParOf" srcId="{83FCC2B8-DA73-42FA-9085-9BAA996769AC}" destId="{A446E633-13F5-471B-904E-2C878A57C7F6}" srcOrd="0" destOrd="0" presId="urn:microsoft.com/office/officeart/2008/layout/VerticalCurvedList"/>
    <dgm:cxn modelId="{6423207B-EE95-4459-A04C-6D57AC373DB9}" type="presParOf" srcId="{83FCC2B8-DA73-42FA-9085-9BAA996769AC}" destId="{8A99E144-1719-436B-B387-35CAD814796A}" srcOrd="1" destOrd="0" presId="urn:microsoft.com/office/officeart/2008/layout/VerticalCurvedList"/>
    <dgm:cxn modelId="{4AEF2E27-5B03-48B1-A468-83CC3CDD8C9A}" type="presParOf" srcId="{83FCC2B8-DA73-42FA-9085-9BAA996769AC}" destId="{4B9A6EB2-42CB-409B-BE89-9C5C39F973B5}" srcOrd="2" destOrd="0" presId="urn:microsoft.com/office/officeart/2008/layout/VerticalCurvedList"/>
    <dgm:cxn modelId="{53FEEA8D-B648-4438-9F19-1E2E349C294D}" type="presParOf" srcId="{83FCC2B8-DA73-42FA-9085-9BAA996769AC}" destId="{F021BAB1-9887-4D24-A900-57145E035A88}" srcOrd="3" destOrd="0" presId="urn:microsoft.com/office/officeart/2008/layout/VerticalCurvedList"/>
    <dgm:cxn modelId="{72385B96-4AFA-446B-8E65-57155EA7DDBA}" type="presParOf" srcId="{AF6CC3A2-FD63-46CE-8FC6-73EE68299174}" destId="{F8BDEEDE-F134-4447-AC7F-EC042B4C10E7}" srcOrd="1" destOrd="0" presId="urn:microsoft.com/office/officeart/2008/layout/VerticalCurvedList"/>
    <dgm:cxn modelId="{4E4F489C-664A-4F45-8A10-D9C5B15579B0}" type="presParOf" srcId="{AF6CC3A2-FD63-46CE-8FC6-73EE68299174}" destId="{6F2BBF81-A10D-42CB-9839-7B13FC969B2C}" srcOrd="2" destOrd="0" presId="urn:microsoft.com/office/officeart/2008/layout/VerticalCurvedList"/>
    <dgm:cxn modelId="{BC5A7010-6887-4DA7-B84E-89EF3C2E9BEE}" type="presParOf" srcId="{6F2BBF81-A10D-42CB-9839-7B13FC969B2C}" destId="{BE28EDBA-89C4-46E9-8902-614CEF093BD4}" srcOrd="0" destOrd="0" presId="urn:microsoft.com/office/officeart/2008/layout/VerticalCurvedList"/>
    <dgm:cxn modelId="{697F3AA9-70EA-47E8-BA78-5FDEFDBCB613}" type="presParOf" srcId="{AF6CC3A2-FD63-46CE-8FC6-73EE68299174}" destId="{F292EDC0-1127-47AE-B282-478620BEF987}" srcOrd="3" destOrd="0" presId="urn:microsoft.com/office/officeart/2008/layout/VerticalCurvedList"/>
    <dgm:cxn modelId="{183B3550-07DF-4709-9FB0-A557394A5EB9}" type="presParOf" srcId="{AF6CC3A2-FD63-46CE-8FC6-73EE68299174}" destId="{26D6C207-B462-4EFD-8791-8594E98C4B6C}" srcOrd="4" destOrd="0" presId="urn:microsoft.com/office/officeart/2008/layout/VerticalCurvedList"/>
    <dgm:cxn modelId="{0B7202DD-3809-4474-80F9-0FD31CC84C87}" type="presParOf" srcId="{26D6C207-B462-4EFD-8791-8594E98C4B6C}" destId="{F9F1A7A7-85FD-4D8C-A591-623DF13B4742}" srcOrd="0" destOrd="0" presId="urn:microsoft.com/office/officeart/2008/layout/VerticalCurvedList"/>
    <dgm:cxn modelId="{5B418AA2-000B-402F-B878-718D3CE161FD}" type="presParOf" srcId="{AF6CC3A2-FD63-46CE-8FC6-73EE68299174}" destId="{3548E478-B8B3-400A-BEC1-960650CE707E}" srcOrd="5" destOrd="0" presId="urn:microsoft.com/office/officeart/2008/layout/VerticalCurvedList"/>
    <dgm:cxn modelId="{1A03FF18-0403-4DD3-B8BA-EAB439C69C3B}" type="presParOf" srcId="{AF6CC3A2-FD63-46CE-8FC6-73EE68299174}" destId="{7E67481D-23BA-468C-B224-929CDD25BA04}" srcOrd="6" destOrd="0" presId="urn:microsoft.com/office/officeart/2008/layout/VerticalCurvedList"/>
    <dgm:cxn modelId="{3FEBA74B-D3BB-4673-9017-E44D6C0A7518}" type="presParOf" srcId="{7E67481D-23BA-468C-B224-929CDD25BA04}" destId="{43BFAF14-77DF-473F-B799-3D17E1C398D4}" srcOrd="0" destOrd="0" presId="urn:microsoft.com/office/officeart/2008/layout/VerticalCurvedList"/>
    <dgm:cxn modelId="{D77461E8-16ED-446E-9FFF-6505DA5E491C}" type="presParOf" srcId="{AF6CC3A2-FD63-46CE-8FC6-73EE68299174}" destId="{A0C59353-02E5-4F13-9D1A-4442746B0E73}" srcOrd="7" destOrd="0" presId="urn:microsoft.com/office/officeart/2008/layout/VerticalCurvedList"/>
    <dgm:cxn modelId="{23F4115B-0FF0-4701-9D74-D56C12695C52}" type="presParOf" srcId="{AF6CC3A2-FD63-46CE-8FC6-73EE68299174}" destId="{9C5157E2-158F-4F2B-8815-97EF70AF146B}" srcOrd="8" destOrd="0" presId="urn:microsoft.com/office/officeart/2008/layout/VerticalCurvedList"/>
    <dgm:cxn modelId="{90F499B4-72AD-4969-84F0-BCD22F2376F4}" type="presParOf" srcId="{9C5157E2-158F-4F2B-8815-97EF70AF146B}" destId="{5266FF0E-AB27-4CF5-B1B7-09AB562CC3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45EF61-EEDF-4332-96E2-9487A1C24DA4}" type="doc">
      <dgm:prSet loTypeId="urn:microsoft.com/office/officeart/2005/8/layout/vList3#1" loCatId="picture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id-ID"/>
        </a:p>
      </dgm:t>
    </dgm:pt>
    <dgm:pt modelId="{016FB415-6B8F-4EDA-A199-B7392581011B}">
      <dgm:prSet phldrT="[Text]"/>
      <dgm:spPr/>
      <dgm:t>
        <a:bodyPr/>
        <a:lstStyle/>
        <a:p>
          <a:r>
            <a:rPr lang="id-ID" dirty="0" smtClean="0"/>
            <a:t>BERBASIS RISET DAN PENGUMPULAN DATA YANG AKURAT</a:t>
          </a:r>
          <a:endParaRPr lang="id-ID" dirty="0"/>
        </a:p>
      </dgm:t>
    </dgm:pt>
    <dgm:pt modelId="{C2DF275D-CDAB-4D60-8368-6858287BCF1A}" type="parTrans" cxnId="{BF3F90ED-54E4-45F7-A707-25C7CF8C8FB3}">
      <dgm:prSet/>
      <dgm:spPr/>
      <dgm:t>
        <a:bodyPr/>
        <a:lstStyle/>
        <a:p>
          <a:endParaRPr lang="id-ID"/>
        </a:p>
      </dgm:t>
    </dgm:pt>
    <dgm:pt modelId="{03D4AEB5-E556-4D1B-8118-E183E3639D26}" type="sibTrans" cxnId="{BF3F90ED-54E4-45F7-A707-25C7CF8C8FB3}">
      <dgm:prSet/>
      <dgm:spPr/>
      <dgm:t>
        <a:bodyPr/>
        <a:lstStyle/>
        <a:p>
          <a:endParaRPr lang="id-ID"/>
        </a:p>
      </dgm:t>
    </dgm:pt>
    <dgm:pt modelId="{8C7909F8-2FA4-4D10-9D4F-1C751D68DF3A}">
      <dgm:prSet phldrT="[Text]"/>
      <dgm:spPr/>
      <dgm:t>
        <a:bodyPr/>
        <a:lstStyle/>
        <a:p>
          <a:r>
            <a:rPr lang="id-ID" dirty="0" smtClean="0"/>
            <a:t>ARGUMENTATIF </a:t>
          </a:r>
          <a:endParaRPr lang="id-ID" dirty="0"/>
        </a:p>
      </dgm:t>
    </dgm:pt>
    <dgm:pt modelId="{23D62556-E777-4741-AE64-0A452984F75D}" type="parTrans" cxnId="{50F1F0E9-B124-426B-A38F-D74224EC86F1}">
      <dgm:prSet/>
      <dgm:spPr/>
      <dgm:t>
        <a:bodyPr/>
        <a:lstStyle/>
        <a:p>
          <a:endParaRPr lang="id-ID"/>
        </a:p>
      </dgm:t>
    </dgm:pt>
    <dgm:pt modelId="{8D747142-5CC4-484F-BA50-52AC96444EC5}" type="sibTrans" cxnId="{50F1F0E9-B124-426B-A38F-D74224EC86F1}">
      <dgm:prSet/>
      <dgm:spPr/>
      <dgm:t>
        <a:bodyPr/>
        <a:lstStyle/>
        <a:p>
          <a:endParaRPr lang="id-ID"/>
        </a:p>
      </dgm:t>
    </dgm:pt>
    <dgm:pt modelId="{93223453-5708-4B92-90D3-F0815BE678AF}">
      <dgm:prSet phldrT="[Text]"/>
      <dgm:spPr/>
      <dgm:t>
        <a:bodyPr/>
        <a:lstStyle/>
        <a:p>
          <a:r>
            <a:rPr lang="id-ID" dirty="0" smtClean="0"/>
            <a:t>JUJUR DAN TIDAK MEMUAT KEPENTINGAN SESAAT ATAU TIDAK LAYAK (IMPROPER PURPOSE)</a:t>
          </a:r>
          <a:endParaRPr lang="id-ID" dirty="0"/>
        </a:p>
      </dgm:t>
    </dgm:pt>
    <dgm:pt modelId="{5D86A1D6-8BB0-4572-883F-EA8AB3F3F4B6}" type="parTrans" cxnId="{4FD6CF7D-BD01-4E5A-92C4-ED9765311FEE}">
      <dgm:prSet/>
      <dgm:spPr/>
      <dgm:t>
        <a:bodyPr/>
        <a:lstStyle/>
        <a:p>
          <a:endParaRPr lang="id-ID"/>
        </a:p>
      </dgm:t>
    </dgm:pt>
    <dgm:pt modelId="{25235CFD-9B9C-40C7-8F7B-E9A6822F161D}" type="sibTrans" cxnId="{4FD6CF7D-BD01-4E5A-92C4-ED9765311FEE}">
      <dgm:prSet/>
      <dgm:spPr/>
      <dgm:t>
        <a:bodyPr/>
        <a:lstStyle/>
        <a:p>
          <a:endParaRPr lang="id-ID"/>
        </a:p>
      </dgm:t>
    </dgm:pt>
    <dgm:pt modelId="{E6281783-8904-47DB-8B6E-10675CD3EA1B}">
      <dgm:prSet/>
      <dgm:spPr/>
      <dgm:t>
        <a:bodyPr/>
        <a:lstStyle/>
        <a:p>
          <a:r>
            <a:rPr lang="id-ID" dirty="0" smtClean="0"/>
            <a:t>LUGAS, TEGAS SISTEMATIS DAN MUDAH DIPAHAMI</a:t>
          </a:r>
          <a:endParaRPr lang="id-ID" dirty="0"/>
        </a:p>
      </dgm:t>
    </dgm:pt>
    <dgm:pt modelId="{CD12ECBE-537B-4462-93E5-2815DAB7370F}" type="parTrans" cxnId="{6C5791C1-526B-474F-B68D-0C44E89938D5}">
      <dgm:prSet/>
      <dgm:spPr/>
      <dgm:t>
        <a:bodyPr/>
        <a:lstStyle/>
        <a:p>
          <a:endParaRPr lang="id-ID"/>
        </a:p>
      </dgm:t>
    </dgm:pt>
    <dgm:pt modelId="{4D60D592-97EC-43F9-8C85-C8FD844D1BD1}" type="sibTrans" cxnId="{6C5791C1-526B-474F-B68D-0C44E89938D5}">
      <dgm:prSet/>
      <dgm:spPr/>
      <dgm:t>
        <a:bodyPr/>
        <a:lstStyle/>
        <a:p>
          <a:endParaRPr lang="id-ID"/>
        </a:p>
      </dgm:t>
    </dgm:pt>
    <dgm:pt modelId="{63F2485F-BEDA-445B-A415-EB5D91D4DDFF}" type="pres">
      <dgm:prSet presAssocID="{4A45EF61-EEDF-4332-96E2-9487A1C24DA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EB01BF4-1346-487C-8946-FDF814C46ECF}" type="pres">
      <dgm:prSet presAssocID="{016FB415-6B8F-4EDA-A199-B7392581011B}" presName="composite" presStyleCnt="0"/>
      <dgm:spPr/>
    </dgm:pt>
    <dgm:pt modelId="{79408E84-CA04-43F7-AA16-496E6F570669}" type="pres">
      <dgm:prSet presAssocID="{016FB415-6B8F-4EDA-A199-B7392581011B}" presName="imgShp" presStyleLbl="fgImgPlace1" presStyleIdx="0" presStyleCnt="4"/>
      <dgm:spPr/>
    </dgm:pt>
    <dgm:pt modelId="{D421A0EA-3BF0-4897-B55B-843BE5F322EA}" type="pres">
      <dgm:prSet presAssocID="{016FB415-6B8F-4EDA-A199-B7392581011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35AE76-F8E2-49DE-99B9-9D5BAED5552B}" type="pres">
      <dgm:prSet presAssocID="{03D4AEB5-E556-4D1B-8118-E183E3639D26}" presName="spacing" presStyleCnt="0"/>
      <dgm:spPr/>
    </dgm:pt>
    <dgm:pt modelId="{BA65E12F-5607-4E38-B59E-B57D7F54DE04}" type="pres">
      <dgm:prSet presAssocID="{8C7909F8-2FA4-4D10-9D4F-1C751D68DF3A}" presName="composite" presStyleCnt="0"/>
      <dgm:spPr/>
    </dgm:pt>
    <dgm:pt modelId="{01DDF1DB-6F4E-41C1-B4F9-52CED5B9AA36}" type="pres">
      <dgm:prSet presAssocID="{8C7909F8-2FA4-4D10-9D4F-1C751D68DF3A}" presName="imgShp" presStyleLbl="fgImgPlace1" presStyleIdx="1" presStyleCnt="4"/>
      <dgm:spPr/>
    </dgm:pt>
    <dgm:pt modelId="{010A9CC4-77CE-436E-BB87-2FC06C6929FC}" type="pres">
      <dgm:prSet presAssocID="{8C7909F8-2FA4-4D10-9D4F-1C751D68DF3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F3D9CA-AD48-4B77-B8A9-F12A1F6EC305}" type="pres">
      <dgm:prSet presAssocID="{8D747142-5CC4-484F-BA50-52AC96444EC5}" presName="spacing" presStyleCnt="0"/>
      <dgm:spPr/>
    </dgm:pt>
    <dgm:pt modelId="{F21143B4-427B-4B4F-AA96-BEC107DAE563}" type="pres">
      <dgm:prSet presAssocID="{93223453-5708-4B92-90D3-F0815BE678AF}" presName="composite" presStyleCnt="0"/>
      <dgm:spPr/>
    </dgm:pt>
    <dgm:pt modelId="{B44D88CB-E61D-432E-B4BA-52AC907A99B8}" type="pres">
      <dgm:prSet presAssocID="{93223453-5708-4B92-90D3-F0815BE678AF}" presName="imgShp" presStyleLbl="fgImgPlace1" presStyleIdx="2" presStyleCnt="4"/>
      <dgm:spPr/>
    </dgm:pt>
    <dgm:pt modelId="{244B2C44-6949-415D-8209-09D5B6C5EE1E}" type="pres">
      <dgm:prSet presAssocID="{93223453-5708-4B92-90D3-F0815BE678AF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B4EB5B-08F0-4B8A-8D4C-F597EE1B4722}" type="pres">
      <dgm:prSet presAssocID="{25235CFD-9B9C-40C7-8F7B-E9A6822F161D}" presName="spacing" presStyleCnt="0"/>
      <dgm:spPr/>
    </dgm:pt>
    <dgm:pt modelId="{90821E42-0C05-435E-8E32-298A63BFD251}" type="pres">
      <dgm:prSet presAssocID="{E6281783-8904-47DB-8B6E-10675CD3EA1B}" presName="composite" presStyleCnt="0"/>
      <dgm:spPr/>
    </dgm:pt>
    <dgm:pt modelId="{AD369DD1-2BCA-4B76-AD34-67491459BBAF}" type="pres">
      <dgm:prSet presAssocID="{E6281783-8904-47DB-8B6E-10675CD3EA1B}" presName="imgShp" presStyleLbl="fgImgPlace1" presStyleIdx="3" presStyleCnt="4"/>
      <dgm:spPr/>
    </dgm:pt>
    <dgm:pt modelId="{B95E64B3-50F5-4B7B-94A8-8A5932D7F4AA}" type="pres">
      <dgm:prSet presAssocID="{E6281783-8904-47DB-8B6E-10675CD3EA1B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83E259C-0BBE-43F5-8F09-E9236EDF9C24}" type="presOf" srcId="{4A45EF61-EEDF-4332-96E2-9487A1C24DA4}" destId="{63F2485F-BEDA-445B-A415-EB5D91D4DDFF}" srcOrd="0" destOrd="0" presId="urn:microsoft.com/office/officeart/2005/8/layout/vList3#1"/>
    <dgm:cxn modelId="{6C5791C1-526B-474F-B68D-0C44E89938D5}" srcId="{4A45EF61-EEDF-4332-96E2-9487A1C24DA4}" destId="{E6281783-8904-47DB-8B6E-10675CD3EA1B}" srcOrd="3" destOrd="0" parTransId="{CD12ECBE-537B-4462-93E5-2815DAB7370F}" sibTransId="{4D60D592-97EC-43F9-8C85-C8FD844D1BD1}"/>
    <dgm:cxn modelId="{4DF7512D-8BCB-4973-9C9F-1528E24D4641}" type="presOf" srcId="{93223453-5708-4B92-90D3-F0815BE678AF}" destId="{244B2C44-6949-415D-8209-09D5B6C5EE1E}" srcOrd="0" destOrd="0" presId="urn:microsoft.com/office/officeart/2005/8/layout/vList3#1"/>
    <dgm:cxn modelId="{E52E276C-7D69-4EB4-8511-1129CA6DA132}" type="presOf" srcId="{E6281783-8904-47DB-8B6E-10675CD3EA1B}" destId="{B95E64B3-50F5-4B7B-94A8-8A5932D7F4AA}" srcOrd="0" destOrd="0" presId="urn:microsoft.com/office/officeart/2005/8/layout/vList3#1"/>
    <dgm:cxn modelId="{008D225D-6CE0-4636-8CB7-C46F0635F545}" type="presOf" srcId="{8C7909F8-2FA4-4D10-9D4F-1C751D68DF3A}" destId="{010A9CC4-77CE-436E-BB87-2FC06C6929FC}" srcOrd="0" destOrd="0" presId="urn:microsoft.com/office/officeart/2005/8/layout/vList3#1"/>
    <dgm:cxn modelId="{50F1F0E9-B124-426B-A38F-D74224EC86F1}" srcId="{4A45EF61-EEDF-4332-96E2-9487A1C24DA4}" destId="{8C7909F8-2FA4-4D10-9D4F-1C751D68DF3A}" srcOrd="1" destOrd="0" parTransId="{23D62556-E777-4741-AE64-0A452984F75D}" sibTransId="{8D747142-5CC4-484F-BA50-52AC96444EC5}"/>
    <dgm:cxn modelId="{814BD1B2-0E2B-4D6D-A24F-CE018B42A12D}" type="presOf" srcId="{016FB415-6B8F-4EDA-A199-B7392581011B}" destId="{D421A0EA-3BF0-4897-B55B-843BE5F322EA}" srcOrd="0" destOrd="0" presId="urn:microsoft.com/office/officeart/2005/8/layout/vList3#1"/>
    <dgm:cxn modelId="{4FD6CF7D-BD01-4E5A-92C4-ED9765311FEE}" srcId="{4A45EF61-EEDF-4332-96E2-9487A1C24DA4}" destId="{93223453-5708-4B92-90D3-F0815BE678AF}" srcOrd="2" destOrd="0" parTransId="{5D86A1D6-8BB0-4572-883F-EA8AB3F3F4B6}" sibTransId="{25235CFD-9B9C-40C7-8F7B-E9A6822F161D}"/>
    <dgm:cxn modelId="{BF3F90ED-54E4-45F7-A707-25C7CF8C8FB3}" srcId="{4A45EF61-EEDF-4332-96E2-9487A1C24DA4}" destId="{016FB415-6B8F-4EDA-A199-B7392581011B}" srcOrd="0" destOrd="0" parTransId="{C2DF275D-CDAB-4D60-8368-6858287BCF1A}" sibTransId="{03D4AEB5-E556-4D1B-8118-E183E3639D26}"/>
    <dgm:cxn modelId="{E9E85ABC-9B0E-41D5-BF66-C81DE158808F}" type="presParOf" srcId="{63F2485F-BEDA-445B-A415-EB5D91D4DDFF}" destId="{4EB01BF4-1346-487C-8946-FDF814C46ECF}" srcOrd="0" destOrd="0" presId="urn:microsoft.com/office/officeart/2005/8/layout/vList3#1"/>
    <dgm:cxn modelId="{656D418B-3E69-4E13-809B-B6F788B05013}" type="presParOf" srcId="{4EB01BF4-1346-487C-8946-FDF814C46ECF}" destId="{79408E84-CA04-43F7-AA16-496E6F570669}" srcOrd="0" destOrd="0" presId="urn:microsoft.com/office/officeart/2005/8/layout/vList3#1"/>
    <dgm:cxn modelId="{7A0A1F06-8D2E-4DB7-8D1B-6AAFCFD41146}" type="presParOf" srcId="{4EB01BF4-1346-487C-8946-FDF814C46ECF}" destId="{D421A0EA-3BF0-4897-B55B-843BE5F322EA}" srcOrd="1" destOrd="0" presId="urn:microsoft.com/office/officeart/2005/8/layout/vList3#1"/>
    <dgm:cxn modelId="{0D1F06D2-B6E1-42C0-87B5-14D4DE2AA436}" type="presParOf" srcId="{63F2485F-BEDA-445B-A415-EB5D91D4DDFF}" destId="{8D35AE76-F8E2-49DE-99B9-9D5BAED5552B}" srcOrd="1" destOrd="0" presId="urn:microsoft.com/office/officeart/2005/8/layout/vList3#1"/>
    <dgm:cxn modelId="{9CC774DD-B18C-4FBB-8222-61C6191366E1}" type="presParOf" srcId="{63F2485F-BEDA-445B-A415-EB5D91D4DDFF}" destId="{BA65E12F-5607-4E38-B59E-B57D7F54DE04}" srcOrd="2" destOrd="0" presId="urn:microsoft.com/office/officeart/2005/8/layout/vList3#1"/>
    <dgm:cxn modelId="{EFC9DF3A-9BBA-442C-9B5D-5119BFB7D6EB}" type="presParOf" srcId="{BA65E12F-5607-4E38-B59E-B57D7F54DE04}" destId="{01DDF1DB-6F4E-41C1-B4F9-52CED5B9AA36}" srcOrd="0" destOrd="0" presId="urn:microsoft.com/office/officeart/2005/8/layout/vList3#1"/>
    <dgm:cxn modelId="{AF0962FA-B6DD-4085-8F24-C07463C42E16}" type="presParOf" srcId="{BA65E12F-5607-4E38-B59E-B57D7F54DE04}" destId="{010A9CC4-77CE-436E-BB87-2FC06C6929FC}" srcOrd="1" destOrd="0" presId="urn:microsoft.com/office/officeart/2005/8/layout/vList3#1"/>
    <dgm:cxn modelId="{E89C366C-C094-484B-AE61-981BC19A75D5}" type="presParOf" srcId="{63F2485F-BEDA-445B-A415-EB5D91D4DDFF}" destId="{B4F3D9CA-AD48-4B77-B8A9-F12A1F6EC305}" srcOrd="3" destOrd="0" presId="urn:microsoft.com/office/officeart/2005/8/layout/vList3#1"/>
    <dgm:cxn modelId="{7ED52314-AE7C-42F5-9169-ABDFC1FF61D8}" type="presParOf" srcId="{63F2485F-BEDA-445B-A415-EB5D91D4DDFF}" destId="{F21143B4-427B-4B4F-AA96-BEC107DAE563}" srcOrd="4" destOrd="0" presId="urn:microsoft.com/office/officeart/2005/8/layout/vList3#1"/>
    <dgm:cxn modelId="{24B39837-5A1A-4714-AF7F-1EB2B28E80D3}" type="presParOf" srcId="{F21143B4-427B-4B4F-AA96-BEC107DAE563}" destId="{B44D88CB-E61D-432E-B4BA-52AC907A99B8}" srcOrd="0" destOrd="0" presId="urn:microsoft.com/office/officeart/2005/8/layout/vList3#1"/>
    <dgm:cxn modelId="{020D2766-D55D-4BB9-BE53-273A755D79D4}" type="presParOf" srcId="{F21143B4-427B-4B4F-AA96-BEC107DAE563}" destId="{244B2C44-6949-415D-8209-09D5B6C5EE1E}" srcOrd="1" destOrd="0" presId="urn:microsoft.com/office/officeart/2005/8/layout/vList3#1"/>
    <dgm:cxn modelId="{A89C1E9D-BECD-43AE-8658-2B052646B564}" type="presParOf" srcId="{63F2485F-BEDA-445B-A415-EB5D91D4DDFF}" destId="{48B4EB5B-08F0-4B8A-8D4C-F597EE1B4722}" srcOrd="5" destOrd="0" presId="urn:microsoft.com/office/officeart/2005/8/layout/vList3#1"/>
    <dgm:cxn modelId="{CBFDC581-96F3-40AA-BF30-0814494CCCC3}" type="presParOf" srcId="{63F2485F-BEDA-445B-A415-EB5D91D4DDFF}" destId="{90821E42-0C05-435E-8E32-298A63BFD251}" srcOrd="6" destOrd="0" presId="urn:microsoft.com/office/officeart/2005/8/layout/vList3#1"/>
    <dgm:cxn modelId="{71C1F727-C769-4D3A-B8E3-B2647922B588}" type="presParOf" srcId="{90821E42-0C05-435E-8E32-298A63BFD251}" destId="{AD369DD1-2BCA-4B76-AD34-67491459BBAF}" srcOrd="0" destOrd="0" presId="urn:microsoft.com/office/officeart/2005/8/layout/vList3#1"/>
    <dgm:cxn modelId="{61630552-ECED-4A84-9FD8-EE11ED12F88C}" type="presParOf" srcId="{90821E42-0C05-435E-8E32-298A63BFD251}" destId="{B95E64B3-50F5-4B7B-94A8-8A5932D7F4A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06840B-22BC-4493-8E93-036539592F8C}" type="doc">
      <dgm:prSet loTypeId="urn:microsoft.com/office/officeart/2005/8/layout/list1" loCatId="list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9065CF5F-A7F5-47C4-8301-81AE99D6D1D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711200" indent="-711200"/>
          <a:r>
            <a:rPr lang="id-ID" sz="4000" dirty="0" smtClean="0">
              <a:solidFill>
                <a:srgbClr val="002060"/>
              </a:solidFill>
              <a:latin typeface="Berlin Sans FB" panose="020E0602020502020306" pitchFamily="34" charset="0"/>
            </a:rPr>
            <a:t>B</a:t>
          </a:r>
          <a:r>
            <a:rPr lang="en-US" sz="40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4000" dirty="0" smtClean="0">
              <a:solidFill>
                <a:srgbClr val="002060"/>
              </a:solidFill>
              <a:latin typeface="Berlin Sans FB" panose="020E0602020502020306" pitchFamily="34" charset="0"/>
            </a:rPr>
            <a:t>TAHAPAN PENYUSUNAN TELAHAAN &amp; PENDAPAT HUKUM</a:t>
          </a:r>
          <a:endParaRPr lang="en-US" sz="4000" dirty="0">
            <a:solidFill>
              <a:srgbClr val="002060"/>
            </a:solidFill>
          </a:endParaRPr>
        </a:p>
      </dgm:t>
    </dgm:pt>
    <dgm:pt modelId="{7FB5E87F-991B-450A-8BE9-45B67CAEE0C4}" type="parTrans" cxnId="{5678EEA1-376E-42B7-992E-373ED3571922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B482FDB-5FE9-47B8-AD4B-634F834FFFAE}" type="sibTrans" cxnId="{5678EEA1-376E-42B7-992E-373ED3571922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0C4A8F1-08B1-4463-925B-DDD97B9E67F7}" type="pres">
      <dgm:prSet presAssocID="{E206840B-22BC-4493-8E93-036539592F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F4537D-4800-4ED1-AE15-CF86012E89E9}" type="pres">
      <dgm:prSet presAssocID="{9065CF5F-A7F5-47C4-8301-81AE99D6D1D0}" presName="parentLin" presStyleCnt="0"/>
      <dgm:spPr/>
    </dgm:pt>
    <dgm:pt modelId="{303765B3-1303-4F9F-ACAA-872E8495CA28}" type="pres">
      <dgm:prSet presAssocID="{9065CF5F-A7F5-47C4-8301-81AE99D6D1D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1F56143-6E75-4B7E-8B3F-F0540DC2AE36}" type="pres">
      <dgm:prSet presAssocID="{9065CF5F-A7F5-47C4-8301-81AE99D6D1D0}" presName="parentText" presStyleLbl="node1" presStyleIdx="0" presStyleCnt="1" custScaleX="1167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520A3-95C2-46AE-89FE-DF5905053235}" type="pres">
      <dgm:prSet presAssocID="{9065CF5F-A7F5-47C4-8301-81AE99D6D1D0}" presName="negativeSpace" presStyleCnt="0"/>
      <dgm:spPr/>
    </dgm:pt>
    <dgm:pt modelId="{45970AF5-B23C-4F05-B3A6-E2AD6BA33C42}" type="pres">
      <dgm:prSet presAssocID="{9065CF5F-A7F5-47C4-8301-81AE99D6D1D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499B02C-DBEF-427C-83C1-036C945E51F9}" type="presOf" srcId="{E206840B-22BC-4493-8E93-036539592F8C}" destId="{60C4A8F1-08B1-4463-925B-DDD97B9E67F7}" srcOrd="0" destOrd="0" presId="urn:microsoft.com/office/officeart/2005/8/layout/list1"/>
    <dgm:cxn modelId="{E5A19B1A-968B-418C-A3C1-B9299D5388AC}" type="presOf" srcId="{9065CF5F-A7F5-47C4-8301-81AE99D6D1D0}" destId="{303765B3-1303-4F9F-ACAA-872E8495CA28}" srcOrd="0" destOrd="0" presId="urn:microsoft.com/office/officeart/2005/8/layout/list1"/>
    <dgm:cxn modelId="{CE274A95-5D77-459B-9844-A633E85801FE}" type="presOf" srcId="{9065CF5F-A7F5-47C4-8301-81AE99D6D1D0}" destId="{B1F56143-6E75-4B7E-8B3F-F0540DC2AE36}" srcOrd="1" destOrd="0" presId="urn:microsoft.com/office/officeart/2005/8/layout/list1"/>
    <dgm:cxn modelId="{5678EEA1-376E-42B7-992E-373ED3571922}" srcId="{E206840B-22BC-4493-8E93-036539592F8C}" destId="{9065CF5F-A7F5-47C4-8301-81AE99D6D1D0}" srcOrd="0" destOrd="0" parTransId="{7FB5E87F-991B-450A-8BE9-45B67CAEE0C4}" sibTransId="{6B482FDB-5FE9-47B8-AD4B-634F834FFFAE}"/>
    <dgm:cxn modelId="{08903D99-11D9-4F8D-9228-D7D370EC4454}" type="presParOf" srcId="{60C4A8F1-08B1-4463-925B-DDD97B9E67F7}" destId="{EBF4537D-4800-4ED1-AE15-CF86012E89E9}" srcOrd="0" destOrd="0" presId="urn:microsoft.com/office/officeart/2005/8/layout/list1"/>
    <dgm:cxn modelId="{9257F133-C4A5-4394-9DCA-E56EB8555940}" type="presParOf" srcId="{EBF4537D-4800-4ED1-AE15-CF86012E89E9}" destId="{303765B3-1303-4F9F-ACAA-872E8495CA28}" srcOrd="0" destOrd="0" presId="urn:microsoft.com/office/officeart/2005/8/layout/list1"/>
    <dgm:cxn modelId="{FB53211C-24B8-4C61-9428-2C3CC1A1DC87}" type="presParOf" srcId="{EBF4537D-4800-4ED1-AE15-CF86012E89E9}" destId="{B1F56143-6E75-4B7E-8B3F-F0540DC2AE36}" srcOrd="1" destOrd="0" presId="urn:microsoft.com/office/officeart/2005/8/layout/list1"/>
    <dgm:cxn modelId="{01FBADBB-C0A8-454A-AA74-D84DC7066FBA}" type="presParOf" srcId="{60C4A8F1-08B1-4463-925B-DDD97B9E67F7}" destId="{159520A3-95C2-46AE-89FE-DF5905053235}" srcOrd="1" destOrd="0" presId="urn:microsoft.com/office/officeart/2005/8/layout/list1"/>
    <dgm:cxn modelId="{B595466A-5B38-477C-B036-0B0B6BF3E60D}" type="presParOf" srcId="{60C4A8F1-08B1-4463-925B-DDD97B9E67F7}" destId="{45970AF5-B23C-4F05-B3A6-E2AD6BA33C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BB628D-8A1E-4218-AB8F-4693A359EE69}" type="doc">
      <dgm:prSet loTypeId="urn:microsoft.com/office/officeart/2005/8/layout/hProcess9" loCatId="process" qsTypeId="urn:microsoft.com/office/officeart/2005/8/quickstyle/simple3" qsCatId="simple" csTypeId="urn:microsoft.com/office/officeart/2005/8/colors/colorful1#6" csCatId="colorful" phldr="1"/>
      <dgm:spPr/>
      <dgm:t>
        <a:bodyPr/>
        <a:lstStyle/>
        <a:p>
          <a:endParaRPr lang="id-ID"/>
        </a:p>
      </dgm:t>
    </dgm:pt>
    <dgm:pt modelId="{A47B6ED1-2AB8-406A-B318-2C478A8C1D7E}">
      <dgm:prSet phldrT="[Text]"/>
      <dgm:spPr/>
      <dgm:t>
        <a:bodyPr/>
        <a:lstStyle/>
        <a:p>
          <a:r>
            <a:rPr lang="id-ID" dirty="0" smtClean="0"/>
            <a:t>Identifikasi fakta hukum</a:t>
          </a:r>
          <a:endParaRPr lang="id-ID" dirty="0"/>
        </a:p>
      </dgm:t>
    </dgm:pt>
    <dgm:pt modelId="{9BE8780B-9857-409E-B484-34DC62E4EE88}" type="parTrans" cxnId="{1A0B8DED-B6E4-4FD4-AD04-71284C49E52D}">
      <dgm:prSet/>
      <dgm:spPr/>
      <dgm:t>
        <a:bodyPr/>
        <a:lstStyle/>
        <a:p>
          <a:endParaRPr lang="id-ID"/>
        </a:p>
      </dgm:t>
    </dgm:pt>
    <dgm:pt modelId="{DE8E59D8-9028-451A-AC52-066054321C91}" type="sibTrans" cxnId="{1A0B8DED-B6E4-4FD4-AD04-71284C49E52D}">
      <dgm:prSet/>
      <dgm:spPr/>
      <dgm:t>
        <a:bodyPr/>
        <a:lstStyle/>
        <a:p>
          <a:endParaRPr lang="id-ID"/>
        </a:p>
      </dgm:t>
    </dgm:pt>
    <dgm:pt modelId="{55757AA4-EEBA-4F5F-8E24-BABB5D9463BC}">
      <dgm:prSet phldrT="[Text]"/>
      <dgm:spPr/>
      <dgm:t>
        <a:bodyPr/>
        <a:lstStyle/>
        <a:p>
          <a:r>
            <a:rPr lang="id-ID" dirty="0" smtClean="0"/>
            <a:t>Identifikasi masalah</a:t>
          </a:r>
          <a:endParaRPr lang="id-ID" dirty="0"/>
        </a:p>
      </dgm:t>
    </dgm:pt>
    <dgm:pt modelId="{B0DC825E-1BF8-4BAF-AF2A-BEE8970C52B3}" type="parTrans" cxnId="{683C5C38-CDCF-4425-BBE4-9D1C50F8B219}">
      <dgm:prSet/>
      <dgm:spPr/>
      <dgm:t>
        <a:bodyPr/>
        <a:lstStyle/>
        <a:p>
          <a:endParaRPr lang="id-ID"/>
        </a:p>
      </dgm:t>
    </dgm:pt>
    <dgm:pt modelId="{D5594CB3-0EC9-4B68-896F-C5A3364D4FB7}" type="sibTrans" cxnId="{683C5C38-CDCF-4425-BBE4-9D1C50F8B219}">
      <dgm:prSet/>
      <dgm:spPr/>
      <dgm:t>
        <a:bodyPr/>
        <a:lstStyle/>
        <a:p>
          <a:endParaRPr lang="id-ID"/>
        </a:p>
      </dgm:t>
    </dgm:pt>
    <dgm:pt modelId="{836FA647-574F-447E-8A8D-ED419874788A}">
      <dgm:prSet phldrT="[Text]"/>
      <dgm:spPr/>
      <dgm:t>
        <a:bodyPr/>
        <a:lstStyle/>
        <a:p>
          <a:r>
            <a:rPr lang="id-ID" dirty="0" smtClean="0"/>
            <a:t>Identifikasi dasar hukum</a:t>
          </a:r>
          <a:endParaRPr lang="id-ID" dirty="0"/>
        </a:p>
      </dgm:t>
    </dgm:pt>
    <dgm:pt modelId="{761B6478-48AC-4C23-AA65-9D7833AEE0CC}" type="parTrans" cxnId="{033D119A-48B5-4963-BCFF-151B6BC0905B}">
      <dgm:prSet/>
      <dgm:spPr/>
      <dgm:t>
        <a:bodyPr/>
        <a:lstStyle/>
        <a:p>
          <a:endParaRPr lang="id-ID"/>
        </a:p>
      </dgm:t>
    </dgm:pt>
    <dgm:pt modelId="{ADF6BA26-4870-4F29-8D9A-724897BE62D5}" type="sibTrans" cxnId="{033D119A-48B5-4963-BCFF-151B6BC0905B}">
      <dgm:prSet/>
      <dgm:spPr/>
      <dgm:t>
        <a:bodyPr/>
        <a:lstStyle/>
        <a:p>
          <a:endParaRPr lang="id-ID"/>
        </a:p>
      </dgm:t>
    </dgm:pt>
    <dgm:pt modelId="{973D6C3F-7982-4097-BFE9-F006D6BD6354}">
      <dgm:prSet/>
      <dgm:spPr/>
      <dgm:t>
        <a:bodyPr/>
        <a:lstStyle/>
        <a:p>
          <a:r>
            <a:rPr lang="id-ID" dirty="0" smtClean="0"/>
            <a:t>Analisa hukum</a:t>
          </a:r>
          <a:endParaRPr lang="id-ID" dirty="0"/>
        </a:p>
      </dgm:t>
    </dgm:pt>
    <dgm:pt modelId="{2FA84F65-6C6F-455F-B815-6509CE1E2F40}" type="parTrans" cxnId="{7700A23F-29AB-4E8E-9611-3554EF800271}">
      <dgm:prSet/>
      <dgm:spPr/>
      <dgm:t>
        <a:bodyPr/>
        <a:lstStyle/>
        <a:p>
          <a:endParaRPr lang="id-ID"/>
        </a:p>
      </dgm:t>
    </dgm:pt>
    <dgm:pt modelId="{31A87173-71A8-48B1-8C51-0D06C724C581}" type="sibTrans" cxnId="{7700A23F-29AB-4E8E-9611-3554EF800271}">
      <dgm:prSet/>
      <dgm:spPr/>
      <dgm:t>
        <a:bodyPr/>
        <a:lstStyle/>
        <a:p>
          <a:endParaRPr lang="id-ID"/>
        </a:p>
      </dgm:t>
    </dgm:pt>
    <dgm:pt modelId="{E2635D3F-C36F-4E93-A295-7C6DD0A0419C}">
      <dgm:prSet/>
      <dgm:spPr/>
      <dgm:t>
        <a:bodyPr/>
        <a:lstStyle/>
        <a:p>
          <a:r>
            <a:rPr lang="id-ID" dirty="0" smtClean="0"/>
            <a:t>Buat saran dan kesimpulan</a:t>
          </a:r>
          <a:endParaRPr lang="id-ID" dirty="0"/>
        </a:p>
      </dgm:t>
    </dgm:pt>
    <dgm:pt modelId="{A8A8ECF4-816F-47AA-BFF6-CD708AE36C53}" type="parTrans" cxnId="{B774F4D0-549A-4EEA-B51E-778D554C1BAD}">
      <dgm:prSet/>
      <dgm:spPr/>
      <dgm:t>
        <a:bodyPr/>
        <a:lstStyle/>
        <a:p>
          <a:endParaRPr lang="id-ID"/>
        </a:p>
      </dgm:t>
    </dgm:pt>
    <dgm:pt modelId="{4934E72B-388C-41BE-873F-B642499FF247}" type="sibTrans" cxnId="{B774F4D0-549A-4EEA-B51E-778D554C1BAD}">
      <dgm:prSet/>
      <dgm:spPr/>
      <dgm:t>
        <a:bodyPr/>
        <a:lstStyle/>
        <a:p>
          <a:endParaRPr lang="id-ID"/>
        </a:p>
      </dgm:t>
    </dgm:pt>
    <dgm:pt modelId="{457A4AC1-EC62-441B-8A09-AF1F019C4516}" type="pres">
      <dgm:prSet presAssocID="{63BB628D-8A1E-4218-AB8F-4693A359EE6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35F8370-56C2-4B83-8CA0-4C1F45B5C5C8}" type="pres">
      <dgm:prSet presAssocID="{63BB628D-8A1E-4218-AB8F-4693A359EE69}" presName="arrow" presStyleLbl="bgShp" presStyleIdx="0" presStyleCnt="1"/>
      <dgm:spPr/>
    </dgm:pt>
    <dgm:pt modelId="{C04C2B57-805C-4EFE-85C1-123E6FFB2D4F}" type="pres">
      <dgm:prSet presAssocID="{63BB628D-8A1E-4218-AB8F-4693A359EE69}" presName="linearProcess" presStyleCnt="0"/>
      <dgm:spPr/>
    </dgm:pt>
    <dgm:pt modelId="{7A84BA94-7788-4BFC-83CD-8D29CE6936DD}" type="pres">
      <dgm:prSet presAssocID="{A47B6ED1-2AB8-406A-B318-2C478A8C1D7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F175E6-4945-46C6-9748-443427DEB00E}" type="pres">
      <dgm:prSet presAssocID="{DE8E59D8-9028-451A-AC52-066054321C91}" presName="sibTrans" presStyleCnt="0"/>
      <dgm:spPr/>
    </dgm:pt>
    <dgm:pt modelId="{9D380344-6C45-4962-9FB0-3AF865EA980C}" type="pres">
      <dgm:prSet presAssocID="{55757AA4-EEBA-4F5F-8E24-BABB5D9463B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8E2EA4E-883D-4F40-841B-087CA9171574}" type="pres">
      <dgm:prSet presAssocID="{D5594CB3-0EC9-4B68-896F-C5A3364D4FB7}" presName="sibTrans" presStyleCnt="0"/>
      <dgm:spPr/>
    </dgm:pt>
    <dgm:pt modelId="{618D6E11-8DEC-4B3A-85F0-B9B23606CC06}" type="pres">
      <dgm:prSet presAssocID="{836FA647-574F-447E-8A8D-ED419874788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F82846-4732-4CAC-AC95-F7776766A67A}" type="pres">
      <dgm:prSet presAssocID="{ADF6BA26-4870-4F29-8D9A-724897BE62D5}" presName="sibTrans" presStyleCnt="0"/>
      <dgm:spPr/>
    </dgm:pt>
    <dgm:pt modelId="{6C2E9D53-300D-4F8E-A739-10777C14DBAC}" type="pres">
      <dgm:prSet presAssocID="{973D6C3F-7982-4097-BFE9-F006D6BD635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7D777A-821E-4B5D-8A60-F5DCD3D287DF}" type="pres">
      <dgm:prSet presAssocID="{31A87173-71A8-48B1-8C51-0D06C724C581}" presName="sibTrans" presStyleCnt="0"/>
      <dgm:spPr/>
    </dgm:pt>
    <dgm:pt modelId="{7C80D27E-64EA-44BD-9FA7-557A87F7CC00}" type="pres">
      <dgm:prSet presAssocID="{E2635D3F-C36F-4E93-A295-7C6DD0A0419C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83C5C38-CDCF-4425-BBE4-9D1C50F8B219}" srcId="{63BB628D-8A1E-4218-AB8F-4693A359EE69}" destId="{55757AA4-EEBA-4F5F-8E24-BABB5D9463BC}" srcOrd="1" destOrd="0" parTransId="{B0DC825E-1BF8-4BAF-AF2A-BEE8970C52B3}" sibTransId="{D5594CB3-0EC9-4B68-896F-C5A3364D4FB7}"/>
    <dgm:cxn modelId="{B774F4D0-549A-4EEA-B51E-778D554C1BAD}" srcId="{63BB628D-8A1E-4218-AB8F-4693A359EE69}" destId="{E2635D3F-C36F-4E93-A295-7C6DD0A0419C}" srcOrd="4" destOrd="0" parTransId="{A8A8ECF4-816F-47AA-BFF6-CD708AE36C53}" sibTransId="{4934E72B-388C-41BE-873F-B642499FF247}"/>
    <dgm:cxn modelId="{F34DBF2C-FE3E-4331-8929-7124D0187ABA}" type="presOf" srcId="{836FA647-574F-447E-8A8D-ED419874788A}" destId="{618D6E11-8DEC-4B3A-85F0-B9B23606CC06}" srcOrd="0" destOrd="0" presId="urn:microsoft.com/office/officeart/2005/8/layout/hProcess9"/>
    <dgm:cxn modelId="{8A6B26C2-26A9-452B-9D6A-3EE11B656084}" type="presOf" srcId="{A47B6ED1-2AB8-406A-B318-2C478A8C1D7E}" destId="{7A84BA94-7788-4BFC-83CD-8D29CE6936DD}" srcOrd="0" destOrd="0" presId="urn:microsoft.com/office/officeart/2005/8/layout/hProcess9"/>
    <dgm:cxn modelId="{033D119A-48B5-4963-BCFF-151B6BC0905B}" srcId="{63BB628D-8A1E-4218-AB8F-4693A359EE69}" destId="{836FA647-574F-447E-8A8D-ED419874788A}" srcOrd="2" destOrd="0" parTransId="{761B6478-48AC-4C23-AA65-9D7833AEE0CC}" sibTransId="{ADF6BA26-4870-4F29-8D9A-724897BE62D5}"/>
    <dgm:cxn modelId="{6F45AEEE-B560-434A-AFD7-0120BF333E77}" type="presOf" srcId="{973D6C3F-7982-4097-BFE9-F006D6BD6354}" destId="{6C2E9D53-300D-4F8E-A739-10777C14DBAC}" srcOrd="0" destOrd="0" presId="urn:microsoft.com/office/officeart/2005/8/layout/hProcess9"/>
    <dgm:cxn modelId="{F31FF2F2-B1E3-42AB-BE8B-49CE1087167B}" type="presOf" srcId="{63BB628D-8A1E-4218-AB8F-4693A359EE69}" destId="{457A4AC1-EC62-441B-8A09-AF1F019C4516}" srcOrd="0" destOrd="0" presId="urn:microsoft.com/office/officeart/2005/8/layout/hProcess9"/>
    <dgm:cxn modelId="{1A0B8DED-B6E4-4FD4-AD04-71284C49E52D}" srcId="{63BB628D-8A1E-4218-AB8F-4693A359EE69}" destId="{A47B6ED1-2AB8-406A-B318-2C478A8C1D7E}" srcOrd="0" destOrd="0" parTransId="{9BE8780B-9857-409E-B484-34DC62E4EE88}" sibTransId="{DE8E59D8-9028-451A-AC52-066054321C91}"/>
    <dgm:cxn modelId="{7700A23F-29AB-4E8E-9611-3554EF800271}" srcId="{63BB628D-8A1E-4218-AB8F-4693A359EE69}" destId="{973D6C3F-7982-4097-BFE9-F006D6BD6354}" srcOrd="3" destOrd="0" parTransId="{2FA84F65-6C6F-455F-B815-6509CE1E2F40}" sibTransId="{31A87173-71A8-48B1-8C51-0D06C724C581}"/>
    <dgm:cxn modelId="{93AA4425-4F15-44BA-BBA6-7057BEF13AF5}" type="presOf" srcId="{E2635D3F-C36F-4E93-A295-7C6DD0A0419C}" destId="{7C80D27E-64EA-44BD-9FA7-557A87F7CC00}" srcOrd="0" destOrd="0" presId="urn:microsoft.com/office/officeart/2005/8/layout/hProcess9"/>
    <dgm:cxn modelId="{A85463AF-6B91-416D-9E26-587B4FD161A0}" type="presOf" srcId="{55757AA4-EEBA-4F5F-8E24-BABB5D9463BC}" destId="{9D380344-6C45-4962-9FB0-3AF865EA980C}" srcOrd="0" destOrd="0" presId="urn:microsoft.com/office/officeart/2005/8/layout/hProcess9"/>
    <dgm:cxn modelId="{240B9D8D-FD72-4F92-8F1D-50A8AD926446}" type="presParOf" srcId="{457A4AC1-EC62-441B-8A09-AF1F019C4516}" destId="{435F8370-56C2-4B83-8CA0-4C1F45B5C5C8}" srcOrd="0" destOrd="0" presId="urn:microsoft.com/office/officeart/2005/8/layout/hProcess9"/>
    <dgm:cxn modelId="{E69D5F40-8AA3-4FF6-B715-643ABB65C6FA}" type="presParOf" srcId="{457A4AC1-EC62-441B-8A09-AF1F019C4516}" destId="{C04C2B57-805C-4EFE-85C1-123E6FFB2D4F}" srcOrd="1" destOrd="0" presId="urn:microsoft.com/office/officeart/2005/8/layout/hProcess9"/>
    <dgm:cxn modelId="{7503A200-A3FC-4164-8480-2C766468C7A1}" type="presParOf" srcId="{C04C2B57-805C-4EFE-85C1-123E6FFB2D4F}" destId="{7A84BA94-7788-4BFC-83CD-8D29CE6936DD}" srcOrd="0" destOrd="0" presId="urn:microsoft.com/office/officeart/2005/8/layout/hProcess9"/>
    <dgm:cxn modelId="{881A4419-3284-4CB0-B148-F333B030462B}" type="presParOf" srcId="{C04C2B57-805C-4EFE-85C1-123E6FFB2D4F}" destId="{D1F175E6-4945-46C6-9748-443427DEB00E}" srcOrd="1" destOrd="0" presId="urn:microsoft.com/office/officeart/2005/8/layout/hProcess9"/>
    <dgm:cxn modelId="{0B2D7446-4804-4B05-8090-87C3BC9E497B}" type="presParOf" srcId="{C04C2B57-805C-4EFE-85C1-123E6FFB2D4F}" destId="{9D380344-6C45-4962-9FB0-3AF865EA980C}" srcOrd="2" destOrd="0" presId="urn:microsoft.com/office/officeart/2005/8/layout/hProcess9"/>
    <dgm:cxn modelId="{D0DF0B8A-9030-405F-8EE1-A2AEC1E8E4F2}" type="presParOf" srcId="{C04C2B57-805C-4EFE-85C1-123E6FFB2D4F}" destId="{A8E2EA4E-883D-4F40-841B-087CA9171574}" srcOrd="3" destOrd="0" presId="urn:microsoft.com/office/officeart/2005/8/layout/hProcess9"/>
    <dgm:cxn modelId="{5BF32BC5-8397-40A9-ABE1-ADD571E70A0E}" type="presParOf" srcId="{C04C2B57-805C-4EFE-85C1-123E6FFB2D4F}" destId="{618D6E11-8DEC-4B3A-85F0-B9B23606CC06}" srcOrd="4" destOrd="0" presId="urn:microsoft.com/office/officeart/2005/8/layout/hProcess9"/>
    <dgm:cxn modelId="{08C1D686-146C-4727-9F75-AE39AC584BD3}" type="presParOf" srcId="{C04C2B57-805C-4EFE-85C1-123E6FFB2D4F}" destId="{29F82846-4732-4CAC-AC95-F7776766A67A}" srcOrd="5" destOrd="0" presId="urn:microsoft.com/office/officeart/2005/8/layout/hProcess9"/>
    <dgm:cxn modelId="{DE8704E4-A956-49DA-B51E-08FA946807CF}" type="presParOf" srcId="{C04C2B57-805C-4EFE-85C1-123E6FFB2D4F}" destId="{6C2E9D53-300D-4F8E-A739-10777C14DBAC}" srcOrd="6" destOrd="0" presId="urn:microsoft.com/office/officeart/2005/8/layout/hProcess9"/>
    <dgm:cxn modelId="{65A36DA7-9042-409C-90F0-E75D275321DB}" type="presParOf" srcId="{C04C2B57-805C-4EFE-85C1-123E6FFB2D4F}" destId="{377D777A-821E-4B5D-8A60-F5DCD3D287DF}" srcOrd="7" destOrd="0" presId="urn:microsoft.com/office/officeart/2005/8/layout/hProcess9"/>
    <dgm:cxn modelId="{16C084EA-6F16-4ACE-B384-0101550EF7AD}" type="presParOf" srcId="{C04C2B57-805C-4EFE-85C1-123E6FFB2D4F}" destId="{7C80D27E-64EA-44BD-9FA7-557A87F7CC0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CFA914-62D4-4238-9890-98C6850D233E}" type="doc">
      <dgm:prSet loTypeId="urn:microsoft.com/office/officeart/2005/8/layout/vList5" loCatId="list" qsTypeId="urn:microsoft.com/office/officeart/2005/8/quickstyle/simple3" qsCatId="simple" csTypeId="urn:microsoft.com/office/officeart/2005/8/colors/colorful1#7" csCatId="colorful" phldr="1"/>
      <dgm:spPr/>
      <dgm:t>
        <a:bodyPr/>
        <a:lstStyle/>
        <a:p>
          <a:endParaRPr lang="id-ID"/>
        </a:p>
      </dgm:t>
    </dgm:pt>
    <dgm:pt modelId="{F0A74A04-0F75-4ADD-8868-DF0FA79149FA}">
      <dgm:prSet phldrT="[Text]"/>
      <dgm:spPr/>
      <dgm:t>
        <a:bodyPr/>
        <a:lstStyle/>
        <a:p>
          <a:r>
            <a:rPr lang="id-ID" dirty="0" smtClean="0"/>
            <a:t>PERSIAPAN</a:t>
          </a:r>
          <a:endParaRPr lang="id-ID" dirty="0"/>
        </a:p>
      </dgm:t>
    </dgm:pt>
    <dgm:pt modelId="{9278CA3E-6B86-4170-97C1-7FF85BE7088F}" type="parTrans" cxnId="{C3BC81B1-CB0C-438D-BDD6-BA2B90A769F3}">
      <dgm:prSet/>
      <dgm:spPr/>
      <dgm:t>
        <a:bodyPr/>
        <a:lstStyle/>
        <a:p>
          <a:endParaRPr lang="id-ID"/>
        </a:p>
      </dgm:t>
    </dgm:pt>
    <dgm:pt modelId="{0A917A91-10B8-4D93-95ED-BA2FA5BF8846}" type="sibTrans" cxnId="{C3BC81B1-CB0C-438D-BDD6-BA2B90A769F3}">
      <dgm:prSet/>
      <dgm:spPr/>
      <dgm:t>
        <a:bodyPr/>
        <a:lstStyle/>
        <a:p>
          <a:endParaRPr lang="id-ID"/>
        </a:p>
      </dgm:t>
    </dgm:pt>
    <dgm:pt modelId="{7ABF4FA0-C904-41AE-B128-5DCCB3FCC1EF}">
      <dgm:prSet phldrT="[Text]" custT="1"/>
      <dgm:spPr/>
      <dgm:t>
        <a:bodyPr/>
        <a:lstStyle/>
        <a:p>
          <a:r>
            <a:rPr lang="id-ID" sz="1300" dirty="0" smtClean="0"/>
            <a:t>IDENTIFIKASI FAKTA HUKUM</a:t>
          </a:r>
          <a:endParaRPr lang="id-ID" sz="1300" dirty="0"/>
        </a:p>
      </dgm:t>
    </dgm:pt>
    <dgm:pt modelId="{66A8E378-76C2-4B10-BB1C-BA4A72684766}" type="parTrans" cxnId="{65C85C4A-9E0E-4478-BE04-B698096907CE}">
      <dgm:prSet/>
      <dgm:spPr/>
      <dgm:t>
        <a:bodyPr/>
        <a:lstStyle/>
        <a:p>
          <a:endParaRPr lang="id-ID"/>
        </a:p>
      </dgm:t>
    </dgm:pt>
    <dgm:pt modelId="{F386C7A0-923A-4ABC-9BA9-A1AB61C4A1BC}" type="sibTrans" cxnId="{65C85C4A-9E0E-4478-BE04-B698096907CE}">
      <dgm:prSet/>
      <dgm:spPr/>
      <dgm:t>
        <a:bodyPr/>
        <a:lstStyle/>
        <a:p>
          <a:endParaRPr lang="id-ID"/>
        </a:p>
      </dgm:t>
    </dgm:pt>
    <dgm:pt modelId="{F99858E3-1E6A-4792-952F-DC8125F4842C}">
      <dgm:prSet phldrT="[Text]" custT="1"/>
      <dgm:spPr/>
      <dgm:t>
        <a:bodyPr/>
        <a:lstStyle/>
        <a:p>
          <a:r>
            <a:rPr lang="id-ID" sz="1300" dirty="0" smtClean="0"/>
            <a:t>IDENTIFIKASI MASALAH</a:t>
          </a:r>
          <a:endParaRPr lang="id-ID" sz="1300" dirty="0"/>
        </a:p>
      </dgm:t>
    </dgm:pt>
    <dgm:pt modelId="{0BBF46A4-BD39-4B97-8987-A64E5336F817}" type="parTrans" cxnId="{6EEF14C1-9995-46CB-B670-2ECB60BA2BFB}">
      <dgm:prSet/>
      <dgm:spPr/>
      <dgm:t>
        <a:bodyPr/>
        <a:lstStyle/>
        <a:p>
          <a:endParaRPr lang="id-ID"/>
        </a:p>
      </dgm:t>
    </dgm:pt>
    <dgm:pt modelId="{F76CB2CB-1A8A-4DFA-A8C6-DF715806776A}" type="sibTrans" cxnId="{6EEF14C1-9995-46CB-B670-2ECB60BA2BFB}">
      <dgm:prSet/>
      <dgm:spPr/>
      <dgm:t>
        <a:bodyPr/>
        <a:lstStyle/>
        <a:p>
          <a:endParaRPr lang="id-ID"/>
        </a:p>
      </dgm:t>
    </dgm:pt>
    <dgm:pt modelId="{D92CB73A-01FC-458C-9AF9-7B868618207D}">
      <dgm:prSet phldrT="[Text]"/>
      <dgm:spPr/>
      <dgm:t>
        <a:bodyPr/>
        <a:lstStyle/>
        <a:p>
          <a:r>
            <a:rPr lang="id-ID" dirty="0" smtClean="0"/>
            <a:t>PEMBAHASAN</a:t>
          </a:r>
          <a:endParaRPr lang="id-ID" dirty="0"/>
        </a:p>
      </dgm:t>
    </dgm:pt>
    <dgm:pt modelId="{4678D9DF-26A8-47E5-AC5A-11719E697D6B}" type="parTrans" cxnId="{72247835-61C6-4DB9-8F9F-DB71CDC8787D}">
      <dgm:prSet/>
      <dgm:spPr/>
      <dgm:t>
        <a:bodyPr/>
        <a:lstStyle/>
        <a:p>
          <a:endParaRPr lang="id-ID"/>
        </a:p>
      </dgm:t>
    </dgm:pt>
    <dgm:pt modelId="{A3503AA7-47AE-4404-A92A-2B6EEE9ABDF4}" type="sibTrans" cxnId="{72247835-61C6-4DB9-8F9F-DB71CDC8787D}">
      <dgm:prSet/>
      <dgm:spPr/>
      <dgm:t>
        <a:bodyPr/>
        <a:lstStyle/>
        <a:p>
          <a:endParaRPr lang="id-ID"/>
        </a:p>
      </dgm:t>
    </dgm:pt>
    <dgm:pt modelId="{7A0662E9-AC93-410C-AE66-E99F566A38E3}">
      <dgm:prSet phldrT="[Text]" custT="1"/>
      <dgm:spPr/>
      <dgm:t>
        <a:bodyPr/>
        <a:lstStyle/>
        <a:p>
          <a:r>
            <a:rPr lang="id-ID" sz="1300" dirty="0" smtClean="0"/>
            <a:t>ANALISA FIRAC</a:t>
          </a:r>
          <a:endParaRPr lang="id-ID" sz="1300" dirty="0"/>
        </a:p>
      </dgm:t>
    </dgm:pt>
    <dgm:pt modelId="{FEA1C237-F25B-4D5D-9E51-47E3F7A7D1E9}" type="parTrans" cxnId="{86B2D571-EF3A-449B-84E5-B58A33CD8076}">
      <dgm:prSet/>
      <dgm:spPr/>
      <dgm:t>
        <a:bodyPr/>
        <a:lstStyle/>
        <a:p>
          <a:endParaRPr lang="id-ID"/>
        </a:p>
      </dgm:t>
    </dgm:pt>
    <dgm:pt modelId="{6EB74D07-BE67-49EB-8336-061F53626785}" type="sibTrans" cxnId="{86B2D571-EF3A-449B-84E5-B58A33CD8076}">
      <dgm:prSet/>
      <dgm:spPr/>
      <dgm:t>
        <a:bodyPr/>
        <a:lstStyle/>
        <a:p>
          <a:endParaRPr lang="id-ID"/>
        </a:p>
      </dgm:t>
    </dgm:pt>
    <dgm:pt modelId="{9C7523FC-E052-4009-91E8-7B1B8E8F7E83}">
      <dgm:prSet phldrT="[Text]"/>
      <dgm:spPr/>
      <dgm:t>
        <a:bodyPr/>
        <a:lstStyle/>
        <a:p>
          <a:r>
            <a:rPr lang="id-ID" dirty="0" smtClean="0"/>
            <a:t>PENANDATANGANAN</a:t>
          </a:r>
          <a:endParaRPr lang="id-ID" dirty="0"/>
        </a:p>
      </dgm:t>
    </dgm:pt>
    <dgm:pt modelId="{3E11B4B9-A7C9-459A-84F2-F9CF25ADF960}" type="parTrans" cxnId="{64246E00-9726-42D7-9019-1A3E59FC7DC7}">
      <dgm:prSet/>
      <dgm:spPr/>
      <dgm:t>
        <a:bodyPr/>
        <a:lstStyle/>
        <a:p>
          <a:endParaRPr lang="id-ID"/>
        </a:p>
      </dgm:t>
    </dgm:pt>
    <dgm:pt modelId="{0AB7AB2B-F475-41A2-850B-4D0B6A7D6941}" type="sibTrans" cxnId="{64246E00-9726-42D7-9019-1A3E59FC7DC7}">
      <dgm:prSet/>
      <dgm:spPr/>
      <dgm:t>
        <a:bodyPr/>
        <a:lstStyle/>
        <a:p>
          <a:endParaRPr lang="id-ID"/>
        </a:p>
      </dgm:t>
    </dgm:pt>
    <dgm:pt modelId="{DD8B32BB-B1E8-49E4-8407-E96F9C59E603}">
      <dgm:prSet phldrT="[Text]" custT="1"/>
      <dgm:spPr/>
      <dgm:t>
        <a:bodyPr/>
        <a:lstStyle/>
        <a:p>
          <a:r>
            <a:rPr lang="id-ID" sz="1400" dirty="0" smtClean="0"/>
            <a:t>PENANDATANGAN TELAHAAN DAN PENDAPAT HUKUM OLEH KARO HUKUM</a:t>
          </a:r>
          <a:endParaRPr lang="id-ID" sz="1400" dirty="0"/>
        </a:p>
      </dgm:t>
    </dgm:pt>
    <dgm:pt modelId="{8DA1328C-9217-446D-B22C-A56EF8B415DA}" type="parTrans" cxnId="{69B8E2AF-997E-493E-BB47-BF3C2B6365C7}">
      <dgm:prSet/>
      <dgm:spPr/>
      <dgm:t>
        <a:bodyPr/>
        <a:lstStyle/>
        <a:p>
          <a:endParaRPr lang="id-ID"/>
        </a:p>
      </dgm:t>
    </dgm:pt>
    <dgm:pt modelId="{07EC16D2-F529-4D25-B6BC-F4789E2F3520}" type="sibTrans" cxnId="{69B8E2AF-997E-493E-BB47-BF3C2B6365C7}">
      <dgm:prSet/>
      <dgm:spPr/>
      <dgm:t>
        <a:bodyPr/>
        <a:lstStyle/>
        <a:p>
          <a:endParaRPr lang="id-ID"/>
        </a:p>
      </dgm:t>
    </dgm:pt>
    <dgm:pt modelId="{84D3734D-AAA7-4DAB-8DF1-2487BA0FB9A9}">
      <dgm:prSet phldrT="[Text]" custT="1"/>
      <dgm:spPr/>
      <dgm:t>
        <a:bodyPr/>
        <a:lstStyle/>
        <a:p>
          <a:r>
            <a:rPr lang="id-ID" sz="1300" dirty="0" smtClean="0"/>
            <a:t>INVENTARISIR PERATURAN, TEORI, PENDAPAT AHLI RELEVANT</a:t>
          </a:r>
          <a:endParaRPr lang="id-ID" sz="1300" dirty="0"/>
        </a:p>
      </dgm:t>
    </dgm:pt>
    <dgm:pt modelId="{950EE82A-D793-4E6B-A7EB-7C5E679F3E22}" type="parTrans" cxnId="{4AA51EDE-3473-4F8D-A22A-E4E193881389}">
      <dgm:prSet/>
      <dgm:spPr/>
      <dgm:t>
        <a:bodyPr/>
        <a:lstStyle/>
        <a:p>
          <a:endParaRPr lang="id-ID"/>
        </a:p>
      </dgm:t>
    </dgm:pt>
    <dgm:pt modelId="{1AB5170B-FF26-461F-B724-DAE2E7EAB80B}" type="sibTrans" cxnId="{4AA51EDE-3473-4F8D-A22A-E4E193881389}">
      <dgm:prSet/>
      <dgm:spPr/>
      <dgm:t>
        <a:bodyPr/>
        <a:lstStyle/>
        <a:p>
          <a:endParaRPr lang="id-ID"/>
        </a:p>
      </dgm:t>
    </dgm:pt>
    <dgm:pt modelId="{4070C4CF-6DCA-4111-A4E6-F7F763B9BF3E}">
      <dgm:prSet/>
      <dgm:spPr/>
      <dgm:t>
        <a:bodyPr/>
        <a:lstStyle/>
        <a:p>
          <a:r>
            <a:rPr lang="id-ID" dirty="0" smtClean="0"/>
            <a:t>FINALISASI DRAFT</a:t>
          </a:r>
          <a:endParaRPr lang="id-ID" dirty="0"/>
        </a:p>
      </dgm:t>
    </dgm:pt>
    <dgm:pt modelId="{44B5C7E9-EC52-4256-B090-CAF4BD21C4E1}" type="parTrans" cxnId="{29115AA9-BA95-4254-BAC9-09F7725C0B4B}">
      <dgm:prSet/>
      <dgm:spPr/>
      <dgm:t>
        <a:bodyPr/>
        <a:lstStyle/>
        <a:p>
          <a:endParaRPr lang="id-ID"/>
        </a:p>
      </dgm:t>
    </dgm:pt>
    <dgm:pt modelId="{124BA230-4558-4754-878C-7353749AA264}" type="sibTrans" cxnId="{29115AA9-BA95-4254-BAC9-09F7725C0B4B}">
      <dgm:prSet/>
      <dgm:spPr/>
      <dgm:t>
        <a:bodyPr/>
        <a:lstStyle/>
        <a:p>
          <a:endParaRPr lang="id-ID"/>
        </a:p>
      </dgm:t>
    </dgm:pt>
    <dgm:pt modelId="{D6A4AC96-92D4-456F-BAFF-4936643EDDA9}">
      <dgm:prSet custT="1"/>
      <dgm:spPr/>
      <dgm:t>
        <a:bodyPr/>
        <a:lstStyle/>
        <a:p>
          <a:r>
            <a:rPr lang="id-ID" sz="1400" dirty="0" smtClean="0"/>
            <a:t>TRANSFORMASI FIRAC MENJADI HASIL TELAHAAN &amp; PENDAPAT HUKUM</a:t>
          </a:r>
          <a:endParaRPr lang="id-ID" sz="1400" dirty="0"/>
        </a:p>
      </dgm:t>
    </dgm:pt>
    <dgm:pt modelId="{EC30B3B4-3C26-4CCF-9149-FF353D60B9A8}" type="parTrans" cxnId="{F78D070A-76AC-4B0F-9596-AECEE367D7F2}">
      <dgm:prSet/>
      <dgm:spPr/>
      <dgm:t>
        <a:bodyPr/>
        <a:lstStyle/>
        <a:p>
          <a:endParaRPr lang="id-ID"/>
        </a:p>
      </dgm:t>
    </dgm:pt>
    <dgm:pt modelId="{226F6A54-054D-4D64-80FA-6ED7AB41F3BB}" type="sibTrans" cxnId="{F78D070A-76AC-4B0F-9596-AECEE367D7F2}">
      <dgm:prSet/>
      <dgm:spPr/>
      <dgm:t>
        <a:bodyPr/>
        <a:lstStyle/>
        <a:p>
          <a:endParaRPr lang="id-ID"/>
        </a:p>
      </dgm:t>
    </dgm:pt>
    <dgm:pt modelId="{AA2B6853-C54F-47BF-AED0-80DD0149FA2F}">
      <dgm:prSet phldrT="[Text]" custT="1"/>
      <dgm:spPr/>
      <dgm:t>
        <a:bodyPr/>
        <a:lstStyle/>
        <a:p>
          <a:r>
            <a:rPr lang="id-ID" sz="1300" dirty="0" smtClean="0"/>
            <a:t>OLEH TIM PEMBUAT PENELAAH</a:t>
          </a:r>
          <a:endParaRPr lang="id-ID" sz="1300" dirty="0"/>
        </a:p>
      </dgm:t>
    </dgm:pt>
    <dgm:pt modelId="{3A6BF406-C212-46A0-B192-F925C2139583}" type="parTrans" cxnId="{0E8B0B23-2964-4F08-BEC5-E504ED3F1E24}">
      <dgm:prSet/>
      <dgm:spPr/>
      <dgm:t>
        <a:bodyPr/>
        <a:lstStyle/>
        <a:p>
          <a:endParaRPr lang="id-ID"/>
        </a:p>
      </dgm:t>
    </dgm:pt>
    <dgm:pt modelId="{4580826F-9EA3-4687-9CEB-B1F8D3E07AB4}" type="sibTrans" cxnId="{0E8B0B23-2964-4F08-BEC5-E504ED3F1E24}">
      <dgm:prSet/>
      <dgm:spPr/>
      <dgm:t>
        <a:bodyPr/>
        <a:lstStyle/>
        <a:p>
          <a:endParaRPr lang="id-ID"/>
        </a:p>
      </dgm:t>
    </dgm:pt>
    <dgm:pt modelId="{2D2206F0-3F42-4936-8DB1-9DB25B2DA71F}">
      <dgm:prSet phldrT="[Text]" custT="1"/>
      <dgm:spPr/>
      <dgm:t>
        <a:bodyPr/>
        <a:lstStyle/>
        <a:p>
          <a:r>
            <a:rPr lang="id-ID" sz="1300" dirty="0" smtClean="0"/>
            <a:t>KONSULTASI DENGAN ATASAN</a:t>
          </a:r>
          <a:endParaRPr lang="id-ID" sz="1300" dirty="0"/>
        </a:p>
      </dgm:t>
    </dgm:pt>
    <dgm:pt modelId="{26742B82-5615-4678-A8DC-60306A4BF18F}" type="parTrans" cxnId="{918FD6E7-2A0D-48E8-98B8-0E005288EFCB}">
      <dgm:prSet/>
      <dgm:spPr/>
      <dgm:t>
        <a:bodyPr/>
        <a:lstStyle/>
        <a:p>
          <a:endParaRPr lang="id-ID"/>
        </a:p>
      </dgm:t>
    </dgm:pt>
    <dgm:pt modelId="{9661D6B2-BFAF-4FA8-87E5-6F1FC9A925EF}" type="sibTrans" cxnId="{918FD6E7-2A0D-48E8-98B8-0E005288EFCB}">
      <dgm:prSet/>
      <dgm:spPr/>
      <dgm:t>
        <a:bodyPr/>
        <a:lstStyle/>
        <a:p>
          <a:endParaRPr lang="id-ID"/>
        </a:p>
      </dgm:t>
    </dgm:pt>
    <dgm:pt modelId="{BD7E93CE-CCD5-4327-888B-A64864405BBA}">
      <dgm:prSet custT="1"/>
      <dgm:spPr/>
      <dgm:t>
        <a:bodyPr/>
        <a:lstStyle/>
        <a:p>
          <a:r>
            <a:rPr lang="id-ID" sz="1400" dirty="0" smtClean="0"/>
            <a:t>BUAT BRIEF NOTE NYA (1 HALAMAN)</a:t>
          </a:r>
          <a:endParaRPr lang="id-ID" sz="1400" dirty="0"/>
        </a:p>
      </dgm:t>
    </dgm:pt>
    <dgm:pt modelId="{1E43B1B6-C2F6-44A3-9919-A90379BBADBC}" type="parTrans" cxnId="{AA149A49-C576-45BC-B004-8BF523F6DCCA}">
      <dgm:prSet/>
      <dgm:spPr/>
      <dgm:t>
        <a:bodyPr/>
        <a:lstStyle/>
        <a:p>
          <a:endParaRPr lang="id-ID"/>
        </a:p>
      </dgm:t>
    </dgm:pt>
    <dgm:pt modelId="{725A860C-0CCF-4BAF-8368-01EA1A334EE6}" type="sibTrans" cxnId="{AA149A49-C576-45BC-B004-8BF523F6DCCA}">
      <dgm:prSet/>
      <dgm:spPr/>
      <dgm:t>
        <a:bodyPr/>
        <a:lstStyle/>
        <a:p>
          <a:endParaRPr lang="id-ID"/>
        </a:p>
      </dgm:t>
    </dgm:pt>
    <dgm:pt modelId="{6836746D-E0D7-448D-A510-576E15D78A16}">
      <dgm:prSet phldrT="[Text]" custT="1"/>
      <dgm:spPr/>
      <dgm:t>
        <a:bodyPr/>
        <a:lstStyle/>
        <a:p>
          <a:r>
            <a:rPr lang="id-ID" sz="1300" dirty="0" smtClean="0"/>
            <a:t>KOORDINASI DENGAN PEMOHON</a:t>
          </a:r>
          <a:endParaRPr lang="id-ID" sz="1300" dirty="0"/>
        </a:p>
      </dgm:t>
    </dgm:pt>
    <dgm:pt modelId="{7221630D-DE9D-4557-814E-D5BA90692278}" type="sibTrans" cxnId="{C266E7F3-DF3B-4B1C-BE7A-957F2F2B37AD}">
      <dgm:prSet/>
      <dgm:spPr/>
      <dgm:t>
        <a:bodyPr/>
        <a:lstStyle/>
        <a:p>
          <a:endParaRPr lang="id-ID"/>
        </a:p>
      </dgm:t>
    </dgm:pt>
    <dgm:pt modelId="{C7BDFC2B-498C-432C-880D-860D35294F00}" type="parTrans" cxnId="{C266E7F3-DF3B-4B1C-BE7A-957F2F2B37AD}">
      <dgm:prSet/>
      <dgm:spPr/>
      <dgm:t>
        <a:bodyPr/>
        <a:lstStyle/>
        <a:p>
          <a:endParaRPr lang="id-ID"/>
        </a:p>
      </dgm:t>
    </dgm:pt>
    <dgm:pt modelId="{12DA6DBE-FC43-4756-860F-8BE35F4BEA83}" type="pres">
      <dgm:prSet presAssocID="{86CFA914-62D4-4238-9890-98C6850D23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A6C23C-C6AA-474B-B877-FB65B5B9650B}" type="pres">
      <dgm:prSet presAssocID="{F0A74A04-0F75-4ADD-8868-DF0FA79149FA}" presName="linNode" presStyleCnt="0"/>
      <dgm:spPr/>
    </dgm:pt>
    <dgm:pt modelId="{EA3FA03C-E33F-4D9D-ACDC-B4CFAFA316C1}" type="pres">
      <dgm:prSet presAssocID="{F0A74A04-0F75-4ADD-8868-DF0FA79149F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604EC-B906-4416-A11A-C858FC912C9D}" type="pres">
      <dgm:prSet presAssocID="{F0A74A04-0F75-4ADD-8868-DF0FA79149F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00887-6869-4FFD-9ED1-65B0A1D646ED}" type="pres">
      <dgm:prSet presAssocID="{0A917A91-10B8-4D93-95ED-BA2FA5BF8846}" presName="sp" presStyleCnt="0"/>
      <dgm:spPr/>
    </dgm:pt>
    <dgm:pt modelId="{45996E6C-B0EF-481B-B280-8AAE8DD57B1C}" type="pres">
      <dgm:prSet presAssocID="{D92CB73A-01FC-458C-9AF9-7B868618207D}" presName="linNode" presStyleCnt="0"/>
      <dgm:spPr/>
    </dgm:pt>
    <dgm:pt modelId="{8F843B49-F723-44AE-80AD-F54FFAE6554B}" type="pres">
      <dgm:prSet presAssocID="{D92CB73A-01FC-458C-9AF9-7B868618207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B4D23-50CA-498D-90C3-B23E007E673C}" type="pres">
      <dgm:prSet presAssocID="{D92CB73A-01FC-458C-9AF9-7B868618207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BBC5AA-05AC-41A9-AB2B-9918F5BE8EA1}" type="pres">
      <dgm:prSet presAssocID="{A3503AA7-47AE-4404-A92A-2B6EEE9ABDF4}" presName="sp" presStyleCnt="0"/>
      <dgm:spPr/>
    </dgm:pt>
    <dgm:pt modelId="{71843111-FEF2-4C74-A982-D34922736D1B}" type="pres">
      <dgm:prSet presAssocID="{4070C4CF-6DCA-4111-A4E6-F7F763B9BF3E}" presName="linNode" presStyleCnt="0"/>
      <dgm:spPr/>
    </dgm:pt>
    <dgm:pt modelId="{E6F5D92B-64F9-4634-93E1-B0FE236BB6DB}" type="pres">
      <dgm:prSet presAssocID="{4070C4CF-6DCA-4111-A4E6-F7F763B9BF3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801751-84D3-44E8-8973-7DF26ABEC76D}" type="pres">
      <dgm:prSet presAssocID="{4070C4CF-6DCA-4111-A4E6-F7F763B9BF3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BF0C509-F377-4C22-A7F3-17C4395A65D8}" type="pres">
      <dgm:prSet presAssocID="{124BA230-4558-4754-878C-7353749AA264}" presName="sp" presStyleCnt="0"/>
      <dgm:spPr/>
    </dgm:pt>
    <dgm:pt modelId="{3608CA26-8A6E-47BA-BE82-99906DB37FAD}" type="pres">
      <dgm:prSet presAssocID="{9C7523FC-E052-4009-91E8-7B1B8E8F7E83}" presName="linNode" presStyleCnt="0"/>
      <dgm:spPr/>
    </dgm:pt>
    <dgm:pt modelId="{A9BD34D7-6B6F-411C-A784-071A6E2CA86E}" type="pres">
      <dgm:prSet presAssocID="{9C7523FC-E052-4009-91E8-7B1B8E8F7E8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3C2FB4-B4D3-49FF-8783-3DAEE5DB4EDD}" type="pres">
      <dgm:prSet presAssocID="{9C7523FC-E052-4009-91E8-7B1B8E8F7E8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E8B0B23-2964-4F08-BEC5-E504ED3F1E24}" srcId="{D92CB73A-01FC-458C-9AF9-7B868618207D}" destId="{AA2B6853-C54F-47BF-AED0-80DD0149FA2F}" srcOrd="1" destOrd="0" parTransId="{3A6BF406-C212-46A0-B192-F925C2139583}" sibTransId="{4580826F-9EA3-4687-9CEB-B1F8D3E07AB4}"/>
    <dgm:cxn modelId="{F78D070A-76AC-4B0F-9596-AECEE367D7F2}" srcId="{4070C4CF-6DCA-4111-A4E6-F7F763B9BF3E}" destId="{D6A4AC96-92D4-456F-BAFF-4936643EDDA9}" srcOrd="0" destOrd="0" parTransId="{EC30B3B4-3C26-4CCF-9149-FF353D60B9A8}" sibTransId="{226F6A54-054D-4D64-80FA-6ED7AB41F3BB}"/>
    <dgm:cxn modelId="{13004DD7-FE65-4B0A-B2BB-26910D4CC542}" type="presOf" srcId="{4070C4CF-6DCA-4111-A4E6-F7F763B9BF3E}" destId="{E6F5D92B-64F9-4634-93E1-B0FE236BB6DB}" srcOrd="0" destOrd="0" presId="urn:microsoft.com/office/officeart/2005/8/layout/vList5"/>
    <dgm:cxn modelId="{C266E7F3-DF3B-4B1C-BE7A-957F2F2B37AD}" srcId="{D92CB73A-01FC-458C-9AF9-7B868618207D}" destId="{6836746D-E0D7-448D-A510-576E15D78A16}" srcOrd="2" destOrd="0" parTransId="{C7BDFC2B-498C-432C-880D-860D35294F00}" sibTransId="{7221630D-DE9D-4557-814E-D5BA90692278}"/>
    <dgm:cxn modelId="{288A155F-34F0-403E-94DE-F9ADAD0BCE33}" type="presOf" srcId="{BD7E93CE-CCD5-4327-888B-A64864405BBA}" destId="{4D801751-84D3-44E8-8973-7DF26ABEC76D}" srcOrd="0" destOrd="1" presId="urn:microsoft.com/office/officeart/2005/8/layout/vList5"/>
    <dgm:cxn modelId="{C941D788-E119-4753-A758-19F77319CEBE}" type="presOf" srcId="{7A0662E9-AC93-410C-AE66-E99F566A38E3}" destId="{88DB4D23-50CA-498D-90C3-B23E007E673C}" srcOrd="0" destOrd="0" presId="urn:microsoft.com/office/officeart/2005/8/layout/vList5"/>
    <dgm:cxn modelId="{4956EBB7-87D8-4E49-B68B-17A77DA3E28D}" type="presOf" srcId="{9C7523FC-E052-4009-91E8-7B1B8E8F7E83}" destId="{A9BD34D7-6B6F-411C-A784-071A6E2CA86E}" srcOrd="0" destOrd="0" presId="urn:microsoft.com/office/officeart/2005/8/layout/vList5"/>
    <dgm:cxn modelId="{8AD36FB9-4CA4-4EB6-8704-CB4F4E7024AC}" type="presOf" srcId="{F99858E3-1E6A-4792-952F-DC8125F4842C}" destId="{97D604EC-B906-4416-A11A-C858FC912C9D}" srcOrd="0" destOrd="1" presId="urn:microsoft.com/office/officeart/2005/8/layout/vList5"/>
    <dgm:cxn modelId="{9455F505-5C74-48F0-81DE-4449C03FC1C8}" type="presOf" srcId="{D92CB73A-01FC-458C-9AF9-7B868618207D}" destId="{8F843B49-F723-44AE-80AD-F54FFAE6554B}" srcOrd="0" destOrd="0" presId="urn:microsoft.com/office/officeart/2005/8/layout/vList5"/>
    <dgm:cxn modelId="{1CAF62AF-4563-4144-9A79-8D314F50CD02}" type="presOf" srcId="{D6A4AC96-92D4-456F-BAFF-4936643EDDA9}" destId="{4D801751-84D3-44E8-8973-7DF26ABEC76D}" srcOrd="0" destOrd="0" presId="urn:microsoft.com/office/officeart/2005/8/layout/vList5"/>
    <dgm:cxn modelId="{72247835-61C6-4DB9-8F9F-DB71CDC8787D}" srcId="{86CFA914-62D4-4238-9890-98C6850D233E}" destId="{D92CB73A-01FC-458C-9AF9-7B868618207D}" srcOrd="1" destOrd="0" parTransId="{4678D9DF-26A8-47E5-AC5A-11719E697D6B}" sibTransId="{A3503AA7-47AE-4404-A92A-2B6EEE9ABDF4}"/>
    <dgm:cxn modelId="{65C85C4A-9E0E-4478-BE04-B698096907CE}" srcId="{F0A74A04-0F75-4ADD-8868-DF0FA79149FA}" destId="{7ABF4FA0-C904-41AE-B128-5DCCB3FCC1EF}" srcOrd="0" destOrd="0" parTransId="{66A8E378-76C2-4B10-BB1C-BA4A72684766}" sibTransId="{F386C7A0-923A-4ABC-9BA9-A1AB61C4A1BC}"/>
    <dgm:cxn modelId="{69B8E2AF-997E-493E-BB47-BF3C2B6365C7}" srcId="{9C7523FC-E052-4009-91E8-7B1B8E8F7E83}" destId="{DD8B32BB-B1E8-49E4-8407-E96F9C59E603}" srcOrd="0" destOrd="0" parTransId="{8DA1328C-9217-446D-B22C-A56EF8B415DA}" sibTransId="{07EC16D2-F529-4D25-B6BC-F4789E2F3520}"/>
    <dgm:cxn modelId="{DE991123-A18D-4832-B386-8C2D4DAD6217}" type="presOf" srcId="{2D2206F0-3F42-4936-8DB1-9DB25B2DA71F}" destId="{88DB4D23-50CA-498D-90C3-B23E007E673C}" srcOrd="0" destOrd="3" presId="urn:microsoft.com/office/officeart/2005/8/layout/vList5"/>
    <dgm:cxn modelId="{86B2D571-EF3A-449B-84E5-B58A33CD8076}" srcId="{D92CB73A-01FC-458C-9AF9-7B868618207D}" destId="{7A0662E9-AC93-410C-AE66-E99F566A38E3}" srcOrd="0" destOrd="0" parTransId="{FEA1C237-F25B-4D5D-9E51-47E3F7A7D1E9}" sibTransId="{6EB74D07-BE67-49EB-8336-061F53626785}"/>
    <dgm:cxn modelId="{61CDFA88-DCD4-421A-8675-A02D114D2C3E}" type="presOf" srcId="{7ABF4FA0-C904-41AE-B128-5DCCB3FCC1EF}" destId="{97D604EC-B906-4416-A11A-C858FC912C9D}" srcOrd="0" destOrd="0" presId="urn:microsoft.com/office/officeart/2005/8/layout/vList5"/>
    <dgm:cxn modelId="{4AA51EDE-3473-4F8D-A22A-E4E193881389}" srcId="{F0A74A04-0F75-4ADD-8868-DF0FA79149FA}" destId="{84D3734D-AAA7-4DAB-8DF1-2487BA0FB9A9}" srcOrd="2" destOrd="0" parTransId="{950EE82A-D793-4E6B-A7EB-7C5E679F3E22}" sibTransId="{1AB5170B-FF26-461F-B724-DAE2E7EAB80B}"/>
    <dgm:cxn modelId="{08AF9EDD-F832-4E76-8B56-C8CA99E13638}" type="presOf" srcId="{86CFA914-62D4-4238-9890-98C6850D233E}" destId="{12DA6DBE-FC43-4756-860F-8BE35F4BEA83}" srcOrd="0" destOrd="0" presId="urn:microsoft.com/office/officeart/2005/8/layout/vList5"/>
    <dgm:cxn modelId="{6EEF14C1-9995-46CB-B670-2ECB60BA2BFB}" srcId="{F0A74A04-0F75-4ADD-8868-DF0FA79149FA}" destId="{F99858E3-1E6A-4792-952F-DC8125F4842C}" srcOrd="1" destOrd="0" parTransId="{0BBF46A4-BD39-4B97-8987-A64E5336F817}" sibTransId="{F76CB2CB-1A8A-4DFA-A8C6-DF715806776A}"/>
    <dgm:cxn modelId="{0D637DC9-FB39-44F1-838C-DBD7679BA124}" type="presOf" srcId="{F0A74A04-0F75-4ADD-8868-DF0FA79149FA}" destId="{EA3FA03C-E33F-4D9D-ACDC-B4CFAFA316C1}" srcOrd="0" destOrd="0" presId="urn:microsoft.com/office/officeart/2005/8/layout/vList5"/>
    <dgm:cxn modelId="{64246E00-9726-42D7-9019-1A3E59FC7DC7}" srcId="{86CFA914-62D4-4238-9890-98C6850D233E}" destId="{9C7523FC-E052-4009-91E8-7B1B8E8F7E83}" srcOrd="3" destOrd="0" parTransId="{3E11B4B9-A7C9-459A-84F2-F9CF25ADF960}" sibTransId="{0AB7AB2B-F475-41A2-850B-4D0B6A7D6941}"/>
    <dgm:cxn modelId="{783A7778-9CAD-462C-8020-C5687C6177E9}" type="presOf" srcId="{6836746D-E0D7-448D-A510-576E15D78A16}" destId="{88DB4D23-50CA-498D-90C3-B23E007E673C}" srcOrd="0" destOrd="2" presId="urn:microsoft.com/office/officeart/2005/8/layout/vList5"/>
    <dgm:cxn modelId="{CA57892B-5C9F-4DA3-904C-4D56C898122B}" type="presOf" srcId="{AA2B6853-C54F-47BF-AED0-80DD0149FA2F}" destId="{88DB4D23-50CA-498D-90C3-B23E007E673C}" srcOrd="0" destOrd="1" presId="urn:microsoft.com/office/officeart/2005/8/layout/vList5"/>
    <dgm:cxn modelId="{AA149A49-C576-45BC-B004-8BF523F6DCCA}" srcId="{4070C4CF-6DCA-4111-A4E6-F7F763B9BF3E}" destId="{BD7E93CE-CCD5-4327-888B-A64864405BBA}" srcOrd="1" destOrd="0" parTransId="{1E43B1B6-C2F6-44A3-9919-A90379BBADBC}" sibTransId="{725A860C-0CCF-4BAF-8368-01EA1A334EE6}"/>
    <dgm:cxn modelId="{29115AA9-BA95-4254-BAC9-09F7725C0B4B}" srcId="{86CFA914-62D4-4238-9890-98C6850D233E}" destId="{4070C4CF-6DCA-4111-A4E6-F7F763B9BF3E}" srcOrd="2" destOrd="0" parTransId="{44B5C7E9-EC52-4256-B090-CAF4BD21C4E1}" sibTransId="{124BA230-4558-4754-878C-7353749AA264}"/>
    <dgm:cxn modelId="{918FD6E7-2A0D-48E8-98B8-0E005288EFCB}" srcId="{D92CB73A-01FC-458C-9AF9-7B868618207D}" destId="{2D2206F0-3F42-4936-8DB1-9DB25B2DA71F}" srcOrd="3" destOrd="0" parTransId="{26742B82-5615-4678-A8DC-60306A4BF18F}" sibTransId="{9661D6B2-BFAF-4FA8-87E5-6F1FC9A925EF}"/>
    <dgm:cxn modelId="{1313B0F9-9E25-4834-9FB2-0ECD2471CD84}" type="presOf" srcId="{DD8B32BB-B1E8-49E4-8407-E96F9C59E603}" destId="{163C2FB4-B4D3-49FF-8783-3DAEE5DB4EDD}" srcOrd="0" destOrd="0" presId="urn:microsoft.com/office/officeart/2005/8/layout/vList5"/>
    <dgm:cxn modelId="{C3BC81B1-CB0C-438D-BDD6-BA2B90A769F3}" srcId="{86CFA914-62D4-4238-9890-98C6850D233E}" destId="{F0A74A04-0F75-4ADD-8868-DF0FA79149FA}" srcOrd="0" destOrd="0" parTransId="{9278CA3E-6B86-4170-97C1-7FF85BE7088F}" sibTransId="{0A917A91-10B8-4D93-95ED-BA2FA5BF8846}"/>
    <dgm:cxn modelId="{E4128A36-62EE-4945-830C-98CAA19C6A63}" type="presOf" srcId="{84D3734D-AAA7-4DAB-8DF1-2487BA0FB9A9}" destId="{97D604EC-B906-4416-A11A-C858FC912C9D}" srcOrd="0" destOrd="2" presId="urn:microsoft.com/office/officeart/2005/8/layout/vList5"/>
    <dgm:cxn modelId="{ED3690BF-12CD-4553-A496-E332AF3194E9}" type="presParOf" srcId="{12DA6DBE-FC43-4756-860F-8BE35F4BEA83}" destId="{C1A6C23C-C6AA-474B-B877-FB65B5B9650B}" srcOrd="0" destOrd="0" presId="urn:microsoft.com/office/officeart/2005/8/layout/vList5"/>
    <dgm:cxn modelId="{1AAC1A50-BF4C-4EEE-929D-E640E7DFD74D}" type="presParOf" srcId="{C1A6C23C-C6AA-474B-B877-FB65B5B9650B}" destId="{EA3FA03C-E33F-4D9D-ACDC-B4CFAFA316C1}" srcOrd="0" destOrd="0" presId="urn:microsoft.com/office/officeart/2005/8/layout/vList5"/>
    <dgm:cxn modelId="{914AA4F4-6197-4F43-B552-3D3F1B097326}" type="presParOf" srcId="{C1A6C23C-C6AA-474B-B877-FB65B5B9650B}" destId="{97D604EC-B906-4416-A11A-C858FC912C9D}" srcOrd="1" destOrd="0" presId="urn:microsoft.com/office/officeart/2005/8/layout/vList5"/>
    <dgm:cxn modelId="{D2DE474B-E8C9-41D4-9683-3A1F188B54FD}" type="presParOf" srcId="{12DA6DBE-FC43-4756-860F-8BE35F4BEA83}" destId="{E6600887-6869-4FFD-9ED1-65B0A1D646ED}" srcOrd="1" destOrd="0" presId="urn:microsoft.com/office/officeart/2005/8/layout/vList5"/>
    <dgm:cxn modelId="{2421560E-4DA5-4136-A626-289B5A172A39}" type="presParOf" srcId="{12DA6DBE-FC43-4756-860F-8BE35F4BEA83}" destId="{45996E6C-B0EF-481B-B280-8AAE8DD57B1C}" srcOrd="2" destOrd="0" presId="urn:microsoft.com/office/officeart/2005/8/layout/vList5"/>
    <dgm:cxn modelId="{CBC81E44-ED63-4659-8FFB-9707E0AEF2C9}" type="presParOf" srcId="{45996E6C-B0EF-481B-B280-8AAE8DD57B1C}" destId="{8F843B49-F723-44AE-80AD-F54FFAE6554B}" srcOrd="0" destOrd="0" presId="urn:microsoft.com/office/officeart/2005/8/layout/vList5"/>
    <dgm:cxn modelId="{C85A4739-4493-43B1-887C-C3EB26606D31}" type="presParOf" srcId="{45996E6C-B0EF-481B-B280-8AAE8DD57B1C}" destId="{88DB4D23-50CA-498D-90C3-B23E007E673C}" srcOrd="1" destOrd="0" presId="urn:microsoft.com/office/officeart/2005/8/layout/vList5"/>
    <dgm:cxn modelId="{A89F2783-50DE-4C10-A9CE-2684438DDFC5}" type="presParOf" srcId="{12DA6DBE-FC43-4756-860F-8BE35F4BEA83}" destId="{E3BBC5AA-05AC-41A9-AB2B-9918F5BE8EA1}" srcOrd="3" destOrd="0" presId="urn:microsoft.com/office/officeart/2005/8/layout/vList5"/>
    <dgm:cxn modelId="{85098003-4ED1-434E-801F-C2E7B7DE6A53}" type="presParOf" srcId="{12DA6DBE-FC43-4756-860F-8BE35F4BEA83}" destId="{71843111-FEF2-4C74-A982-D34922736D1B}" srcOrd="4" destOrd="0" presId="urn:microsoft.com/office/officeart/2005/8/layout/vList5"/>
    <dgm:cxn modelId="{8F17B7DD-FA5A-4794-A5E5-43BEC04F2E75}" type="presParOf" srcId="{71843111-FEF2-4C74-A982-D34922736D1B}" destId="{E6F5D92B-64F9-4634-93E1-B0FE236BB6DB}" srcOrd="0" destOrd="0" presId="urn:microsoft.com/office/officeart/2005/8/layout/vList5"/>
    <dgm:cxn modelId="{746A5640-DEDC-434B-8A12-FA8364A2A88C}" type="presParOf" srcId="{71843111-FEF2-4C74-A982-D34922736D1B}" destId="{4D801751-84D3-44E8-8973-7DF26ABEC76D}" srcOrd="1" destOrd="0" presId="urn:microsoft.com/office/officeart/2005/8/layout/vList5"/>
    <dgm:cxn modelId="{EFA794DE-76F6-4E43-AFD4-8F6BB431DBEB}" type="presParOf" srcId="{12DA6DBE-FC43-4756-860F-8BE35F4BEA83}" destId="{CBF0C509-F377-4C22-A7F3-17C4395A65D8}" srcOrd="5" destOrd="0" presId="urn:microsoft.com/office/officeart/2005/8/layout/vList5"/>
    <dgm:cxn modelId="{56FAD5E0-4DF1-4EF2-9FBF-BB1D39D6A1F3}" type="presParOf" srcId="{12DA6DBE-FC43-4756-860F-8BE35F4BEA83}" destId="{3608CA26-8A6E-47BA-BE82-99906DB37FAD}" srcOrd="6" destOrd="0" presId="urn:microsoft.com/office/officeart/2005/8/layout/vList5"/>
    <dgm:cxn modelId="{DA7893E1-C5B0-4076-8F04-18920B6DA9F9}" type="presParOf" srcId="{3608CA26-8A6E-47BA-BE82-99906DB37FAD}" destId="{A9BD34D7-6B6F-411C-A784-071A6E2CA86E}" srcOrd="0" destOrd="0" presId="urn:microsoft.com/office/officeart/2005/8/layout/vList5"/>
    <dgm:cxn modelId="{A2B27D3A-9FD2-4E65-8C51-1D5540E1DC27}" type="presParOf" srcId="{3608CA26-8A6E-47BA-BE82-99906DB37FAD}" destId="{163C2FB4-B4D3-49FF-8783-3DAEE5DB4E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06840B-22BC-4493-8E93-036539592F8C}" type="doc">
      <dgm:prSet loTypeId="urn:microsoft.com/office/officeart/2005/8/layout/list1" loCatId="list" qsTypeId="urn:microsoft.com/office/officeart/2005/8/quickstyle/simple3" qsCatId="simple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5FE22CC7-A878-40F5-AA4F-AFF286402610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539750" indent="-539750"/>
          <a:r>
            <a:rPr lang="id-ID" sz="3600" dirty="0" smtClean="0">
              <a:solidFill>
                <a:srgbClr val="002060"/>
              </a:solidFill>
              <a:latin typeface="Berlin Sans FB" panose="020E0602020502020306" pitchFamily="34" charset="0"/>
            </a:rPr>
            <a:t>C</a:t>
          </a:r>
          <a:r>
            <a:rPr lang="en-US" sz="36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3600" dirty="0" smtClean="0">
              <a:solidFill>
                <a:srgbClr val="002060"/>
              </a:solidFill>
              <a:latin typeface="Berlin Sans FB" panose="020E0602020502020306" pitchFamily="34" charset="0"/>
            </a:rPr>
            <a:t>FORMAT TELAAHAN DAN PENDAPAT HUKUM</a:t>
          </a:r>
          <a:endParaRPr lang="en-US" sz="3600" dirty="0">
            <a:solidFill>
              <a:srgbClr val="002060"/>
            </a:solidFill>
          </a:endParaRPr>
        </a:p>
      </dgm:t>
    </dgm:pt>
    <dgm:pt modelId="{CB93C811-1D95-4FB9-95AC-9895BD63B1C4}" type="parTrans" cxnId="{B54EE6CC-F0FE-4EDB-8511-EB16C53BF746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6ADB525-DF61-48B9-A76D-C18A2172EAFB}" type="sibTrans" cxnId="{B54EE6CC-F0FE-4EDB-8511-EB16C53BF746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0C4A8F1-08B1-4463-925B-DDD97B9E67F7}" type="pres">
      <dgm:prSet presAssocID="{E206840B-22BC-4493-8E93-036539592F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5693B-62C8-414E-B253-CC9953A96708}" type="pres">
      <dgm:prSet presAssocID="{5FE22CC7-A878-40F5-AA4F-AFF286402610}" presName="parentLin" presStyleCnt="0"/>
      <dgm:spPr/>
    </dgm:pt>
    <dgm:pt modelId="{916BD7F9-C26B-4A60-9335-B3B9C7BE3839}" type="pres">
      <dgm:prSet presAssocID="{5FE22CC7-A878-40F5-AA4F-AFF28640261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183A601-2BA3-4143-884B-D6C47EDC616C}" type="pres">
      <dgm:prSet presAssocID="{5FE22CC7-A878-40F5-AA4F-AFF286402610}" presName="parentText" presStyleLbl="node1" presStyleIdx="0" presStyleCnt="1" custScaleX="1217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FF144-9EE6-4609-AA87-8E828F99253A}" type="pres">
      <dgm:prSet presAssocID="{5FE22CC7-A878-40F5-AA4F-AFF286402610}" presName="negativeSpace" presStyleCnt="0"/>
      <dgm:spPr/>
    </dgm:pt>
    <dgm:pt modelId="{1432375C-65E2-490E-975B-26C6263EB45C}" type="pres">
      <dgm:prSet presAssocID="{5FE22CC7-A878-40F5-AA4F-AFF28640261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A6F15627-D8A9-40D2-BB31-8FBA33890590}" type="presOf" srcId="{E206840B-22BC-4493-8E93-036539592F8C}" destId="{60C4A8F1-08B1-4463-925B-DDD97B9E67F7}" srcOrd="0" destOrd="0" presId="urn:microsoft.com/office/officeart/2005/8/layout/list1"/>
    <dgm:cxn modelId="{F885E0FD-D8B9-4D0A-92A1-DD9744F56BE1}" type="presOf" srcId="{5FE22CC7-A878-40F5-AA4F-AFF286402610}" destId="{F183A601-2BA3-4143-884B-D6C47EDC616C}" srcOrd="1" destOrd="0" presId="urn:microsoft.com/office/officeart/2005/8/layout/list1"/>
    <dgm:cxn modelId="{D060C503-6E20-4F52-8C7E-B3DCB7C750B9}" type="presOf" srcId="{5FE22CC7-A878-40F5-AA4F-AFF286402610}" destId="{916BD7F9-C26B-4A60-9335-B3B9C7BE3839}" srcOrd="0" destOrd="0" presId="urn:microsoft.com/office/officeart/2005/8/layout/list1"/>
    <dgm:cxn modelId="{B54EE6CC-F0FE-4EDB-8511-EB16C53BF746}" srcId="{E206840B-22BC-4493-8E93-036539592F8C}" destId="{5FE22CC7-A878-40F5-AA4F-AFF286402610}" srcOrd="0" destOrd="0" parTransId="{CB93C811-1D95-4FB9-95AC-9895BD63B1C4}" sibTransId="{66ADB525-DF61-48B9-A76D-C18A2172EAFB}"/>
    <dgm:cxn modelId="{F66181E7-B067-4C75-B79F-854E0693AECC}" type="presParOf" srcId="{60C4A8F1-08B1-4463-925B-DDD97B9E67F7}" destId="{AE15693B-62C8-414E-B253-CC9953A96708}" srcOrd="0" destOrd="0" presId="urn:microsoft.com/office/officeart/2005/8/layout/list1"/>
    <dgm:cxn modelId="{7A581B81-CEA7-47BF-BF1B-A597EE6FB6C7}" type="presParOf" srcId="{AE15693B-62C8-414E-B253-CC9953A96708}" destId="{916BD7F9-C26B-4A60-9335-B3B9C7BE3839}" srcOrd="0" destOrd="0" presId="urn:microsoft.com/office/officeart/2005/8/layout/list1"/>
    <dgm:cxn modelId="{01116E18-A0CA-4F7E-B596-575E49CC6C29}" type="presParOf" srcId="{AE15693B-62C8-414E-B253-CC9953A96708}" destId="{F183A601-2BA3-4143-884B-D6C47EDC616C}" srcOrd="1" destOrd="0" presId="urn:microsoft.com/office/officeart/2005/8/layout/list1"/>
    <dgm:cxn modelId="{432E603C-69A8-4BA4-89A7-A743504A2733}" type="presParOf" srcId="{60C4A8F1-08B1-4463-925B-DDD97B9E67F7}" destId="{94BFF144-9EE6-4609-AA87-8E828F99253A}" srcOrd="1" destOrd="0" presId="urn:microsoft.com/office/officeart/2005/8/layout/list1"/>
    <dgm:cxn modelId="{EDB6FF13-B728-41AF-8578-F7C4AD89C399}" type="presParOf" srcId="{60C4A8F1-08B1-4463-925B-DDD97B9E67F7}" destId="{1432375C-65E2-490E-975B-26C6263EB4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06840B-22BC-4493-8E93-036539592F8C}" type="doc">
      <dgm:prSet loTypeId="urn:microsoft.com/office/officeart/2005/8/layout/list1" loCatId="list" qsTypeId="urn:microsoft.com/office/officeart/2005/8/quickstyle/simple3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5FE22CC7-A878-40F5-AA4F-AFF286402610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539750" indent="-539750"/>
          <a:r>
            <a:rPr lang="id-ID" sz="3600" dirty="0" smtClean="0">
              <a:solidFill>
                <a:srgbClr val="002060"/>
              </a:solidFill>
              <a:latin typeface="Berlin Sans FB" panose="020E0602020502020306" pitchFamily="34" charset="0"/>
            </a:rPr>
            <a:t>D</a:t>
          </a:r>
          <a:r>
            <a:rPr lang="en-US" sz="36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3600" dirty="0" smtClean="0">
              <a:solidFill>
                <a:srgbClr val="002060"/>
              </a:solidFill>
              <a:latin typeface="Berlin Sans FB" panose="020E0602020502020306" pitchFamily="34" charset="0"/>
            </a:rPr>
            <a:t>ALAT BEDAH LAIN</a:t>
          </a:r>
          <a:endParaRPr lang="en-US" sz="3600" dirty="0">
            <a:solidFill>
              <a:srgbClr val="002060"/>
            </a:solidFill>
          </a:endParaRPr>
        </a:p>
      </dgm:t>
    </dgm:pt>
    <dgm:pt modelId="{CB93C811-1D95-4FB9-95AC-9895BD63B1C4}" type="parTrans" cxnId="{B54EE6CC-F0FE-4EDB-8511-EB16C53BF746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6ADB525-DF61-48B9-A76D-C18A2172EAFB}" type="sibTrans" cxnId="{B54EE6CC-F0FE-4EDB-8511-EB16C53BF746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60C4A8F1-08B1-4463-925B-DDD97B9E67F7}" type="pres">
      <dgm:prSet presAssocID="{E206840B-22BC-4493-8E93-036539592F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5693B-62C8-414E-B253-CC9953A96708}" type="pres">
      <dgm:prSet presAssocID="{5FE22CC7-A878-40F5-AA4F-AFF286402610}" presName="parentLin" presStyleCnt="0"/>
      <dgm:spPr/>
    </dgm:pt>
    <dgm:pt modelId="{916BD7F9-C26B-4A60-9335-B3B9C7BE3839}" type="pres">
      <dgm:prSet presAssocID="{5FE22CC7-A878-40F5-AA4F-AFF28640261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183A601-2BA3-4143-884B-D6C47EDC616C}" type="pres">
      <dgm:prSet presAssocID="{5FE22CC7-A878-40F5-AA4F-AFF286402610}" presName="parentText" presStyleLbl="node1" presStyleIdx="0" presStyleCnt="1" custScaleX="1217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FF144-9EE6-4609-AA87-8E828F99253A}" type="pres">
      <dgm:prSet presAssocID="{5FE22CC7-A878-40F5-AA4F-AFF286402610}" presName="negativeSpace" presStyleCnt="0"/>
      <dgm:spPr/>
    </dgm:pt>
    <dgm:pt modelId="{1432375C-65E2-490E-975B-26C6263EB45C}" type="pres">
      <dgm:prSet presAssocID="{5FE22CC7-A878-40F5-AA4F-AFF28640261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F077E08-E7D6-4133-B48F-86901D236A23}" type="presOf" srcId="{E206840B-22BC-4493-8E93-036539592F8C}" destId="{60C4A8F1-08B1-4463-925B-DDD97B9E67F7}" srcOrd="0" destOrd="0" presId="urn:microsoft.com/office/officeart/2005/8/layout/list1"/>
    <dgm:cxn modelId="{D81D4602-A6DD-4DF6-B199-2DC6554BDAAB}" type="presOf" srcId="{5FE22CC7-A878-40F5-AA4F-AFF286402610}" destId="{F183A601-2BA3-4143-884B-D6C47EDC616C}" srcOrd="1" destOrd="0" presId="urn:microsoft.com/office/officeart/2005/8/layout/list1"/>
    <dgm:cxn modelId="{24038FE0-7494-4EB0-9C18-FBBD4FBDEDE4}" type="presOf" srcId="{5FE22CC7-A878-40F5-AA4F-AFF286402610}" destId="{916BD7F9-C26B-4A60-9335-B3B9C7BE3839}" srcOrd="0" destOrd="0" presId="urn:microsoft.com/office/officeart/2005/8/layout/list1"/>
    <dgm:cxn modelId="{B54EE6CC-F0FE-4EDB-8511-EB16C53BF746}" srcId="{E206840B-22BC-4493-8E93-036539592F8C}" destId="{5FE22CC7-A878-40F5-AA4F-AFF286402610}" srcOrd="0" destOrd="0" parTransId="{CB93C811-1D95-4FB9-95AC-9895BD63B1C4}" sibTransId="{66ADB525-DF61-48B9-A76D-C18A2172EAFB}"/>
    <dgm:cxn modelId="{D785FA30-8B8F-47F1-8518-98E3C5C52839}" type="presParOf" srcId="{60C4A8F1-08B1-4463-925B-DDD97B9E67F7}" destId="{AE15693B-62C8-414E-B253-CC9953A96708}" srcOrd="0" destOrd="0" presId="urn:microsoft.com/office/officeart/2005/8/layout/list1"/>
    <dgm:cxn modelId="{95BB8EB1-CFE6-42A5-9FD6-C17AB90EB16C}" type="presParOf" srcId="{AE15693B-62C8-414E-B253-CC9953A96708}" destId="{916BD7F9-C26B-4A60-9335-B3B9C7BE3839}" srcOrd="0" destOrd="0" presId="urn:microsoft.com/office/officeart/2005/8/layout/list1"/>
    <dgm:cxn modelId="{36CDBC34-4D74-47F1-BC09-67FC2A25339E}" type="presParOf" srcId="{AE15693B-62C8-414E-B253-CC9953A96708}" destId="{F183A601-2BA3-4143-884B-D6C47EDC616C}" srcOrd="1" destOrd="0" presId="urn:microsoft.com/office/officeart/2005/8/layout/list1"/>
    <dgm:cxn modelId="{DA8436A7-3745-40D4-B477-EA261B9E12EF}" type="presParOf" srcId="{60C4A8F1-08B1-4463-925B-DDD97B9E67F7}" destId="{94BFF144-9EE6-4609-AA87-8E828F99253A}" srcOrd="1" destOrd="0" presId="urn:microsoft.com/office/officeart/2005/8/layout/list1"/>
    <dgm:cxn modelId="{76989F5D-AE15-44EC-8DE9-BBCE90D1946F}" type="presParOf" srcId="{60C4A8F1-08B1-4463-925B-DDD97B9E67F7}" destId="{1432375C-65E2-490E-975B-26C6263EB4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693AC6-CEDF-4CEE-984C-F6CD6516F0AE}">
      <dsp:nvSpPr>
        <dsp:cNvPr id="0" name=""/>
        <dsp:cNvSpPr/>
      </dsp:nvSpPr>
      <dsp:spPr>
        <a:xfrm>
          <a:off x="0" y="463319"/>
          <a:ext cx="8382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FAB45-69F6-407A-872D-FA9F8B37E2DD}">
      <dsp:nvSpPr>
        <dsp:cNvPr id="0" name=""/>
        <dsp:cNvSpPr/>
      </dsp:nvSpPr>
      <dsp:spPr>
        <a:xfrm>
          <a:off x="419100" y="50039"/>
          <a:ext cx="5867400" cy="826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A</a:t>
          </a:r>
          <a:r>
            <a:rPr lang="en-US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PENGANTAR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419100" y="50039"/>
        <a:ext cx="5867400" cy="826560"/>
      </dsp:txXfrm>
    </dsp:sp>
    <dsp:sp modelId="{45970AF5-B23C-4F05-B3A6-E2AD6BA33C42}">
      <dsp:nvSpPr>
        <dsp:cNvPr id="0" name=""/>
        <dsp:cNvSpPr/>
      </dsp:nvSpPr>
      <dsp:spPr>
        <a:xfrm>
          <a:off x="0" y="1733399"/>
          <a:ext cx="8382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56143-6E75-4B7E-8B3F-F0540DC2AE36}">
      <dsp:nvSpPr>
        <dsp:cNvPr id="0" name=""/>
        <dsp:cNvSpPr/>
      </dsp:nvSpPr>
      <dsp:spPr>
        <a:xfrm>
          <a:off x="419100" y="1320119"/>
          <a:ext cx="5867400" cy="8265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365125" lvl="0" indent="-3651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B</a:t>
          </a:r>
          <a:r>
            <a:rPr lang="en-US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TAHAPAN PENYUSUNAN TELAAHAN DAN PENDAPAT HUKUM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419100" y="1320119"/>
        <a:ext cx="5867400" cy="826560"/>
      </dsp:txXfrm>
    </dsp:sp>
    <dsp:sp modelId="{1432375C-65E2-490E-975B-26C6263EB45C}">
      <dsp:nvSpPr>
        <dsp:cNvPr id="0" name=""/>
        <dsp:cNvSpPr/>
      </dsp:nvSpPr>
      <dsp:spPr>
        <a:xfrm>
          <a:off x="0" y="3003479"/>
          <a:ext cx="8382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3A601-2BA3-4143-884B-D6C47EDC616C}">
      <dsp:nvSpPr>
        <dsp:cNvPr id="0" name=""/>
        <dsp:cNvSpPr/>
      </dsp:nvSpPr>
      <dsp:spPr>
        <a:xfrm>
          <a:off x="419100" y="2590200"/>
          <a:ext cx="5867400" cy="8265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365125" lvl="0" indent="-365125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C</a:t>
          </a:r>
          <a:r>
            <a:rPr lang="en-US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24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FORMAT TELAAHAN DAN PENDAPAT HUKUM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419100" y="2590200"/>
        <a:ext cx="5867400" cy="826560"/>
      </dsp:txXfrm>
    </dsp:sp>
    <dsp:sp modelId="{241D4301-15C2-4489-901C-AA95DFD83199}">
      <dsp:nvSpPr>
        <dsp:cNvPr id="0" name=""/>
        <dsp:cNvSpPr/>
      </dsp:nvSpPr>
      <dsp:spPr>
        <a:xfrm>
          <a:off x="0" y="4273560"/>
          <a:ext cx="8382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96C7C-A261-459F-B491-753F953424E3}">
      <dsp:nvSpPr>
        <dsp:cNvPr id="0" name=""/>
        <dsp:cNvSpPr/>
      </dsp:nvSpPr>
      <dsp:spPr>
        <a:xfrm>
          <a:off x="419100" y="3860280"/>
          <a:ext cx="5867400" cy="826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0" kern="1200" dirty="0" smtClean="0">
              <a:latin typeface="Berlin Sans FB" pitchFamily="34" charset="0"/>
            </a:rPr>
            <a:t>D. ALAT BEDAH LAIN</a:t>
          </a:r>
          <a:endParaRPr lang="id-ID" sz="2400" b="0" kern="1200" dirty="0">
            <a:latin typeface="Berlin Sans FB" pitchFamily="34" charset="0"/>
          </a:endParaRPr>
        </a:p>
      </dsp:txBody>
      <dsp:txXfrm>
        <a:off x="419100" y="3860280"/>
        <a:ext cx="5867400" cy="8265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18B449-F6EC-416E-B38E-C7CC81B8C8F5}">
      <dsp:nvSpPr>
        <dsp:cNvPr id="0" name=""/>
        <dsp:cNvSpPr/>
      </dsp:nvSpPr>
      <dsp:spPr>
        <a:xfrm>
          <a:off x="3502341" y="558"/>
          <a:ext cx="1309203" cy="13092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OPPORTUNITY</a:t>
          </a:r>
          <a:endParaRPr lang="en-US" sz="1100" kern="1200" dirty="0"/>
        </a:p>
      </dsp:txBody>
      <dsp:txXfrm>
        <a:off x="3502341" y="558"/>
        <a:ext cx="1309203" cy="1309203"/>
      </dsp:txXfrm>
    </dsp:sp>
    <dsp:sp modelId="{3EF88B3E-6089-4467-BD13-86491133B605}">
      <dsp:nvSpPr>
        <dsp:cNvPr id="0" name=""/>
        <dsp:cNvSpPr/>
      </dsp:nvSpPr>
      <dsp:spPr>
        <a:xfrm rot="1542857">
          <a:off x="4859989" y="856858"/>
          <a:ext cx="349091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542857">
        <a:off x="4859989" y="856858"/>
        <a:ext cx="349091" cy="441856"/>
      </dsp:txXfrm>
    </dsp:sp>
    <dsp:sp modelId="{AF2FF92D-67F1-4D45-8A4A-C50EEA4E8390}">
      <dsp:nvSpPr>
        <dsp:cNvPr id="0" name=""/>
        <dsp:cNvSpPr/>
      </dsp:nvSpPr>
      <dsp:spPr>
        <a:xfrm>
          <a:off x="5275327" y="854384"/>
          <a:ext cx="1309203" cy="13092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CAPACITY</a:t>
          </a:r>
          <a:endParaRPr lang="en-US" sz="1100" kern="1200" dirty="0"/>
        </a:p>
      </dsp:txBody>
      <dsp:txXfrm>
        <a:off x="5275327" y="854384"/>
        <a:ext cx="1309203" cy="1309203"/>
      </dsp:txXfrm>
    </dsp:sp>
    <dsp:sp modelId="{185A0F8F-B88F-4093-8445-1A19C33CF787}">
      <dsp:nvSpPr>
        <dsp:cNvPr id="0" name=""/>
        <dsp:cNvSpPr/>
      </dsp:nvSpPr>
      <dsp:spPr>
        <a:xfrm rot="4628571">
          <a:off x="5977392" y="2221851"/>
          <a:ext cx="331338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4628571">
        <a:off x="5977392" y="2221851"/>
        <a:ext cx="331338" cy="441856"/>
      </dsp:txXfrm>
    </dsp:sp>
    <dsp:sp modelId="{CF3F6CEE-2FD9-4704-9C6D-0A4B17CF5A11}">
      <dsp:nvSpPr>
        <dsp:cNvPr id="0" name=""/>
        <dsp:cNvSpPr/>
      </dsp:nvSpPr>
      <dsp:spPr>
        <a:xfrm>
          <a:off x="5568905" y="2743998"/>
          <a:ext cx="1597830" cy="13670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COMMUNICATION</a:t>
          </a:r>
          <a:endParaRPr lang="en-US" sz="1100" kern="1200" dirty="0"/>
        </a:p>
      </dsp:txBody>
      <dsp:txXfrm>
        <a:off x="5568905" y="2743998"/>
        <a:ext cx="1597830" cy="1367031"/>
      </dsp:txXfrm>
    </dsp:sp>
    <dsp:sp modelId="{E5CC4130-1A35-44CB-9E52-01D1AF0B40E9}">
      <dsp:nvSpPr>
        <dsp:cNvPr id="0" name=""/>
        <dsp:cNvSpPr/>
      </dsp:nvSpPr>
      <dsp:spPr>
        <a:xfrm rot="7714286">
          <a:off x="5582172" y="3995338"/>
          <a:ext cx="313278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7714286">
        <a:off x="5582172" y="3995338"/>
        <a:ext cx="313278" cy="441856"/>
      </dsp:txXfrm>
    </dsp:sp>
    <dsp:sp modelId="{EC45E4F5-609E-42C2-A3C0-C89BE554F978}">
      <dsp:nvSpPr>
        <dsp:cNvPr id="0" name=""/>
        <dsp:cNvSpPr/>
      </dsp:nvSpPr>
      <dsp:spPr>
        <a:xfrm>
          <a:off x="4486274" y="4311452"/>
          <a:ext cx="1309203" cy="13092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INTEREST</a:t>
          </a:r>
          <a:endParaRPr lang="en-US" sz="1100" kern="1200" dirty="0"/>
        </a:p>
      </dsp:txBody>
      <dsp:txXfrm>
        <a:off x="4486274" y="4311452"/>
        <a:ext cx="1309203" cy="1309203"/>
      </dsp:txXfrm>
    </dsp:sp>
    <dsp:sp modelId="{0B3B87AB-E9B0-460D-BB95-C94B2E2C999F}">
      <dsp:nvSpPr>
        <dsp:cNvPr id="0" name=""/>
        <dsp:cNvSpPr/>
      </dsp:nvSpPr>
      <dsp:spPr>
        <a:xfrm rot="10800000">
          <a:off x="3992277" y="4745125"/>
          <a:ext cx="349091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0800000">
        <a:off x="3992277" y="4745125"/>
        <a:ext cx="349091" cy="441856"/>
      </dsp:txXfrm>
    </dsp:sp>
    <dsp:sp modelId="{51ED4027-AA3D-46EC-9341-518E79F2F28A}">
      <dsp:nvSpPr>
        <dsp:cNvPr id="0" name=""/>
        <dsp:cNvSpPr/>
      </dsp:nvSpPr>
      <dsp:spPr>
        <a:xfrm>
          <a:off x="2518408" y="4311452"/>
          <a:ext cx="1309203" cy="130920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PROCESS</a:t>
          </a:r>
          <a:endParaRPr lang="en-US" sz="1100" kern="1200" dirty="0"/>
        </a:p>
      </dsp:txBody>
      <dsp:txXfrm>
        <a:off x="2518408" y="4311452"/>
        <a:ext cx="1309203" cy="1309203"/>
      </dsp:txXfrm>
    </dsp:sp>
    <dsp:sp modelId="{E082345F-CB8A-40FB-8DF0-0A6D9F2562B4}">
      <dsp:nvSpPr>
        <dsp:cNvPr id="0" name=""/>
        <dsp:cNvSpPr/>
      </dsp:nvSpPr>
      <dsp:spPr>
        <a:xfrm rot="13885714">
          <a:off x="2391152" y="3983580"/>
          <a:ext cx="349091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3885714">
        <a:off x="2391152" y="3983580"/>
        <a:ext cx="349091" cy="441856"/>
      </dsp:txXfrm>
    </dsp:sp>
    <dsp:sp modelId="{C7CCA500-4B81-425A-B959-F009E86BFB56}">
      <dsp:nvSpPr>
        <dsp:cNvPr id="0" name=""/>
        <dsp:cNvSpPr/>
      </dsp:nvSpPr>
      <dsp:spPr>
        <a:xfrm>
          <a:off x="1291463" y="2772912"/>
          <a:ext cx="1309203" cy="13092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IDEOLOGY</a:t>
          </a:r>
          <a:endParaRPr lang="en-US" sz="1100" kern="1200" dirty="0"/>
        </a:p>
      </dsp:txBody>
      <dsp:txXfrm>
        <a:off x="1291463" y="2772912"/>
        <a:ext cx="1309203" cy="1309203"/>
      </dsp:txXfrm>
    </dsp:sp>
    <dsp:sp modelId="{DC40FBD8-B2FB-4C69-ABE8-9C75BB4A9FED}">
      <dsp:nvSpPr>
        <dsp:cNvPr id="0" name=""/>
        <dsp:cNvSpPr/>
      </dsp:nvSpPr>
      <dsp:spPr>
        <a:xfrm rot="16971429">
          <a:off x="1988266" y="2256954"/>
          <a:ext cx="349091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16971429">
        <a:off x="1988266" y="2256954"/>
        <a:ext cx="349091" cy="441856"/>
      </dsp:txXfrm>
    </dsp:sp>
    <dsp:sp modelId="{17248645-D6D0-43D5-BEEB-2A540EA6EBB8}">
      <dsp:nvSpPr>
        <dsp:cNvPr id="0" name=""/>
        <dsp:cNvSpPr/>
      </dsp:nvSpPr>
      <dsp:spPr>
        <a:xfrm>
          <a:off x="1729354" y="854384"/>
          <a:ext cx="1309203" cy="13092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RULE</a:t>
          </a:r>
          <a:endParaRPr lang="en-US" sz="1100" kern="1200" dirty="0"/>
        </a:p>
      </dsp:txBody>
      <dsp:txXfrm>
        <a:off x="1729354" y="854384"/>
        <a:ext cx="1309203" cy="1309203"/>
      </dsp:txXfrm>
    </dsp:sp>
    <dsp:sp modelId="{5115832B-F133-4C48-A8CB-401A77F82A5B}">
      <dsp:nvSpPr>
        <dsp:cNvPr id="0" name=""/>
        <dsp:cNvSpPr/>
      </dsp:nvSpPr>
      <dsp:spPr>
        <a:xfrm rot="20057143">
          <a:off x="3087002" y="865432"/>
          <a:ext cx="349091" cy="4418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 rot="20057143">
        <a:off x="3087002" y="865432"/>
        <a:ext cx="349091" cy="4418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693AC6-CEDF-4CEE-984C-F6CD6516F0AE}">
      <dsp:nvSpPr>
        <dsp:cNvPr id="0" name=""/>
        <dsp:cNvSpPr/>
      </dsp:nvSpPr>
      <dsp:spPr>
        <a:xfrm>
          <a:off x="0" y="2175300"/>
          <a:ext cx="8382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FAB45-69F6-407A-872D-FA9F8B37E2DD}">
      <dsp:nvSpPr>
        <dsp:cNvPr id="0" name=""/>
        <dsp:cNvSpPr/>
      </dsp:nvSpPr>
      <dsp:spPr>
        <a:xfrm>
          <a:off x="419100" y="1215899"/>
          <a:ext cx="6852595" cy="1918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0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A</a:t>
          </a:r>
          <a:r>
            <a:rPr lang="en-US" sz="60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60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PENGANTAR</a:t>
          </a:r>
          <a:endParaRPr lang="en-US" sz="6000" kern="1200" dirty="0">
            <a:solidFill>
              <a:srgbClr val="002060"/>
            </a:solidFill>
          </a:endParaRPr>
        </a:p>
      </dsp:txBody>
      <dsp:txXfrm>
        <a:off x="419100" y="1215899"/>
        <a:ext cx="6852595" cy="191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99E144-1719-436B-B387-35CAD814796A}">
      <dsp:nvSpPr>
        <dsp:cNvPr id="0" name=""/>
        <dsp:cNvSpPr/>
      </dsp:nvSpPr>
      <dsp:spPr>
        <a:xfrm>
          <a:off x="-5291855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DEEDE-F134-4447-AC7F-EC042B4C10E7}">
      <dsp:nvSpPr>
        <dsp:cNvPr id="0" name=""/>
        <dsp:cNvSpPr/>
      </dsp:nvSpPr>
      <dsp:spPr>
        <a:xfrm>
          <a:off x="528566" y="359838"/>
          <a:ext cx="6967350" cy="7200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TERTULIS </a:t>
          </a:r>
          <a:endParaRPr lang="en-US" sz="2100" kern="1200" dirty="0"/>
        </a:p>
      </dsp:txBody>
      <dsp:txXfrm>
        <a:off x="528566" y="359838"/>
        <a:ext cx="6967350" cy="720051"/>
      </dsp:txXfrm>
    </dsp:sp>
    <dsp:sp modelId="{BE28EDBA-89C4-46E9-8902-614CEF093BD4}">
      <dsp:nvSpPr>
        <dsp:cNvPr id="0" name=""/>
        <dsp:cNvSpPr/>
      </dsp:nvSpPr>
      <dsp:spPr>
        <a:xfrm>
          <a:off x="78534" y="269831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292EDC0-1127-47AE-B282-478620BEF987}">
      <dsp:nvSpPr>
        <dsp:cNvPr id="0" name=""/>
        <dsp:cNvSpPr/>
      </dsp:nvSpPr>
      <dsp:spPr>
        <a:xfrm>
          <a:off x="941387" y="1440102"/>
          <a:ext cx="6554528" cy="7200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DIBUAT AHLI HUKUM (PRIVAT ATAU BIRO HUKUM)</a:t>
          </a:r>
          <a:endParaRPr lang="en-US" sz="2100" kern="1200" dirty="0"/>
        </a:p>
      </dsp:txBody>
      <dsp:txXfrm>
        <a:off x="941387" y="1440102"/>
        <a:ext cx="6554528" cy="720051"/>
      </dsp:txXfrm>
    </dsp:sp>
    <dsp:sp modelId="{F9F1A7A7-85FD-4D8C-A591-623DF13B4742}">
      <dsp:nvSpPr>
        <dsp:cNvPr id="0" name=""/>
        <dsp:cNvSpPr/>
      </dsp:nvSpPr>
      <dsp:spPr>
        <a:xfrm>
          <a:off x="491355" y="1350095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548E478-B8B3-400A-BEC1-960650CE707E}">
      <dsp:nvSpPr>
        <dsp:cNvPr id="0" name=""/>
        <dsp:cNvSpPr/>
      </dsp:nvSpPr>
      <dsp:spPr>
        <a:xfrm>
          <a:off x="941387" y="2520366"/>
          <a:ext cx="6554528" cy="7200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BERISI ANALISA DAN PENDAPAT HUKUM TERHADAP  SEBUAH PERMASALAHAN</a:t>
          </a:r>
          <a:endParaRPr lang="en-US" sz="2100" kern="1200" dirty="0"/>
        </a:p>
      </dsp:txBody>
      <dsp:txXfrm>
        <a:off x="941387" y="2520366"/>
        <a:ext cx="6554528" cy="720051"/>
      </dsp:txXfrm>
    </dsp:sp>
    <dsp:sp modelId="{43BFAF14-77DF-473F-B799-3D17E1C398D4}">
      <dsp:nvSpPr>
        <dsp:cNvPr id="0" name=""/>
        <dsp:cNvSpPr/>
      </dsp:nvSpPr>
      <dsp:spPr>
        <a:xfrm>
          <a:off x="491355" y="2430360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0C59353-02E5-4F13-9D1A-4442746B0E73}">
      <dsp:nvSpPr>
        <dsp:cNvPr id="0" name=""/>
        <dsp:cNvSpPr/>
      </dsp:nvSpPr>
      <dsp:spPr>
        <a:xfrm>
          <a:off x="528566" y="3600630"/>
          <a:ext cx="6967350" cy="720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4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TIDAK MENGIKAT, BOLEH DIIKUTI BOLEH TIDAK DIIKUTI OLEH PIMPINAN/PEMOHON</a:t>
          </a:r>
          <a:endParaRPr lang="en-US" sz="2100" kern="1200" dirty="0"/>
        </a:p>
      </dsp:txBody>
      <dsp:txXfrm>
        <a:off x="528566" y="3600630"/>
        <a:ext cx="6967350" cy="720051"/>
      </dsp:txXfrm>
    </dsp:sp>
    <dsp:sp modelId="{5266FF0E-AB27-4CF5-B1B7-09AB562CC328}">
      <dsp:nvSpPr>
        <dsp:cNvPr id="0" name=""/>
        <dsp:cNvSpPr/>
      </dsp:nvSpPr>
      <dsp:spPr>
        <a:xfrm>
          <a:off x="78534" y="3510624"/>
          <a:ext cx="900063" cy="9000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21A0EA-3BF0-4897-B55B-843BE5F322EA}">
      <dsp:nvSpPr>
        <dsp:cNvPr id="0" name=""/>
        <dsp:cNvSpPr/>
      </dsp:nvSpPr>
      <dsp:spPr>
        <a:xfrm rot="10800000">
          <a:off x="1642745" y="890"/>
          <a:ext cx="5698353" cy="82978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591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BERBASIS RISET DAN PENGUMPULAN DATA YANG AKURAT</a:t>
          </a:r>
          <a:endParaRPr lang="id-ID" sz="1900" kern="1200" dirty="0"/>
        </a:p>
      </dsp:txBody>
      <dsp:txXfrm rot="10800000">
        <a:off x="1642745" y="890"/>
        <a:ext cx="5698353" cy="829782"/>
      </dsp:txXfrm>
    </dsp:sp>
    <dsp:sp modelId="{79408E84-CA04-43F7-AA16-496E6F570669}">
      <dsp:nvSpPr>
        <dsp:cNvPr id="0" name=""/>
        <dsp:cNvSpPr/>
      </dsp:nvSpPr>
      <dsp:spPr>
        <a:xfrm>
          <a:off x="1227853" y="890"/>
          <a:ext cx="829782" cy="82978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0A9CC4-77CE-436E-BB87-2FC06C6929FC}">
      <dsp:nvSpPr>
        <dsp:cNvPr id="0" name=""/>
        <dsp:cNvSpPr/>
      </dsp:nvSpPr>
      <dsp:spPr>
        <a:xfrm rot="10800000">
          <a:off x="1642745" y="1078369"/>
          <a:ext cx="5698353" cy="829782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591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ARGUMENTATIF </a:t>
          </a:r>
          <a:endParaRPr lang="id-ID" sz="1900" kern="1200" dirty="0"/>
        </a:p>
      </dsp:txBody>
      <dsp:txXfrm rot="10800000">
        <a:off x="1642745" y="1078369"/>
        <a:ext cx="5698353" cy="829782"/>
      </dsp:txXfrm>
    </dsp:sp>
    <dsp:sp modelId="{01DDF1DB-6F4E-41C1-B4F9-52CED5B9AA36}">
      <dsp:nvSpPr>
        <dsp:cNvPr id="0" name=""/>
        <dsp:cNvSpPr/>
      </dsp:nvSpPr>
      <dsp:spPr>
        <a:xfrm>
          <a:off x="1227853" y="1078369"/>
          <a:ext cx="829782" cy="829782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44B2C44-6949-415D-8209-09D5B6C5EE1E}">
      <dsp:nvSpPr>
        <dsp:cNvPr id="0" name=""/>
        <dsp:cNvSpPr/>
      </dsp:nvSpPr>
      <dsp:spPr>
        <a:xfrm rot="10800000">
          <a:off x="1642745" y="2155848"/>
          <a:ext cx="5698353" cy="829782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591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JUJUR DAN TIDAK MEMUAT KEPENTINGAN SESAAT ATAU TIDAK LAYAK (IMPROPER PURPOSE)</a:t>
          </a:r>
          <a:endParaRPr lang="id-ID" sz="1900" kern="1200" dirty="0"/>
        </a:p>
      </dsp:txBody>
      <dsp:txXfrm rot="10800000">
        <a:off x="1642745" y="2155848"/>
        <a:ext cx="5698353" cy="829782"/>
      </dsp:txXfrm>
    </dsp:sp>
    <dsp:sp modelId="{B44D88CB-E61D-432E-B4BA-52AC907A99B8}">
      <dsp:nvSpPr>
        <dsp:cNvPr id="0" name=""/>
        <dsp:cNvSpPr/>
      </dsp:nvSpPr>
      <dsp:spPr>
        <a:xfrm>
          <a:off x="1227853" y="2155848"/>
          <a:ext cx="829782" cy="829782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5E64B3-50F5-4B7B-94A8-8A5932D7F4AA}">
      <dsp:nvSpPr>
        <dsp:cNvPr id="0" name=""/>
        <dsp:cNvSpPr/>
      </dsp:nvSpPr>
      <dsp:spPr>
        <a:xfrm rot="10800000">
          <a:off x="1642745" y="3233326"/>
          <a:ext cx="5698353" cy="829782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5911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LUGAS, TEGAS SISTEMATIS DAN MUDAH DIPAHAMI</a:t>
          </a:r>
          <a:endParaRPr lang="id-ID" sz="1900" kern="1200" dirty="0"/>
        </a:p>
      </dsp:txBody>
      <dsp:txXfrm rot="10800000">
        <a:off x="1642745" y="3233326"/>
        <a:ext cx="5698353" cy="829782"/>
      </dsp:txXfrm>
    </dsp:sp>
    <dsp:sp modelId="{AD369DD1-2BCA-4B76-AD34-67491459BBAF}">
      <dsp:nvSpPr>
        <dsp:cNvPr id="0" name=""/>
        <dsp:cNvSpPr/>
      </dsp:nvSpPr>
      <dsp:spPr>
        <a:xfrm>
          <a:off x="1227853" y="3233326"/>
          <a:ext cx="829782" cy="829782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970AF5-B23C-4F05-B3A6-E2AD6BA33C42}">
      <dsp:nvSpPr>
        <dsp:cNvPr id="0" name=""/>
        <dsp:cNvSpPr/>
      </dsp:nvSpPr>
      <dsp:spPr>
        <a:xfrm>
          <a:off x="0" y="2180519"/>
          <a:ext cx="8382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56143-6E75-4B7E-8B3F-F0540DC2AE36}">
      <dsp:nvSpPr>
        <dsp:cNvPr id="0" name=""/>
        <dsp:cNvSpPr/>
      </dsp:nvSpPr>
      <dsp:spPr>
        <a:xfrm>
          <a:off x="419100" y="1235879"/>
          <a:ext cx="6852595" cy="18892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711200" lvl="0" indent="-71120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B</a:t>
          </a:r>
          <a:r>
            <a:rPr lang="en-US" sz="40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40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TAHAPAN PENYUSUNAN TELAHAAN &amp; PENDAPAT HUKUM</a:t>
          </a:r>
          <a:endParaRPr lang="en-US" sz="4000" kern="1200" dirty="0">
            <a:solidFill>
              <a:srgbClr val="002060"/>
            </a:solidFill>
          </a:endParaRPr>
        </a:p>
      </dsp:txBody>
      <dsp:txXfrm>
        <a:off x="419100" y="1235879"/>
        <a:ext cx="6852595" cy="18892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F8370-56C2-4B83-8CA0-4C1F45B5C5C8}">
      <dsp:nvSpPr>
        <dsp:cNvPr id="0" name=""/>
        <dsp:cNvSpPr/>
      </dsp:nvSpPr>
      <dsp:spPr>
        <a:xfrm>
          <a:off x="648071" y="0"/>
          <a:ext cx="7344816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84BA94-7788-4BFC-83CD-8D29CE6936DD}">
      <dsp:nvSpPr>
        <dsp:cNvPr id="0" name=""/>
        <dsp:cNvSpPr/>
      </dsp:nvSpPr>
      <dsp:spPr>
        <a:xfrm>
          <a:off x="3797" y="1219199"/>
          <a:ext cx="1660262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Identifikasi fakta hukum</a:t>
          </a:r>
          <a:endParaRPr lang="id-ID" sz="2200" kern="1200" dirty="0"/>
        </a:p>
      </dsp:txBody>
      <dsp:txXfrm>
        <a:off x="3797" y="1219199"/>
        <a:ext cx="1660262" cy="1625600"/>
      </dsp:txXfrm>
    </dsp:sp>
    <dsp:sp modelId="{9D380344-6C45-4962-9FB0-3AF865EA980C}">
      <dsp:nvSpPr>
        <dsp:cNvPr id="0" name=""/>
        <dsp:cNvSpPr/>
      </dsp:nvSpPr>
      <dsp:spPr>
        <a:xfrm>
          <a:off x="1747073" y="1219199"/>
          <a:ext cx="1660262" cy="162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Identifikasi masalah</a:t>
          </a:r>
          <a:endParaRPr lang="id-ID" sz="2200" kern="1200" dirty="0"/>
        </a:p>
      </dsp:txBody>
      <dsp:txXfrm>
        <a:off x="1747073" y="1219199"/>
        <a:ext cx="1660262" cy="1625600"/>
      </dsp:txXfrm>
    </dsp:sp>
    <dsp:sp modelId="{618D6E11-8DEC-4B3A-85F0-B9B23606CC06}">
      <dsp:nvSpPr>
        <dsp:cNvPr id="0" name=""/>
        <dsp:cNvSpPr/>
      </dsp:nvSpPr>
      <dsp:spPr>
        <a:xfrm>
          <a:off x="3490348" y="1219199"/>
          <a:ext cx="1660262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Identifikasi dasar hukum</a:t>
          </a:r>
          <a:endParaRPr lang="id-ID" sz="2200" kern="1200" dirty="0"/>
        </a:p>
      </dsp:txBody>
      <dsp:txXfrm>
        <a:off x="3490348" y="1219199"/>
        <a:ext cx="1660262" cy="1625600"/>
      </dsp:txXfrm>
    </dsp:sp>
    <dsp:sp modelId="{6C2E9D53-300D-4F8E-A739-10777C14DBAC}">
      <dsp:nvSpPr>
        <dsp:cNvPr id="0" name=""/>
        <dsp:cNvSpPr/>
      </dsp:nvSpPr>
      <dsp:spPr>
        <a:xfrm>
          <a:off x="5233624" y="1219199"/>
          <a:ext cx="1660262" cy="162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Analisa hukum</a:t>
          </a:r>
          <a:endParaRPr lang="id-ID" sz="2200" kern="1200" dirty="0"/>
        </a:p>
      </dsp:txBody>
      <dsp:txXfrm>
        <a:off x="5233624" y="1219199"/>
        <a:ext cx="1660262" cy="1625600"/>
      </dsp:txXfrm>
    </dsp:sp>
    <dsp:sp modelId="{7C80D27E-64EA-44BD-9FA7-557A87F7CC00}">
      <dsp:nvSpPr>
        <dsp:cNvPr id="0" name=""/>
        <dsp:cNvSpPr/>
      </dsp:nvSpPr>
      <dsp:spPr>
        <a:xfrm>
          <a:off x="6976900" y="1219199"/>
          <a:ext cx="1660262" cy="16256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Buat saran dan kesimpulan</a:t>
          </a:r>
          <a:endParaRPr lang="id-ID" sz="2200" kern="1200" dirty="0"/>
        </a:p>
      </dsp:txBody>
      <dsp:txXfrm>
        <a:off x="6976900" y="1219199"/>
        <a:ext cx="1660262" cy="1625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D604EC-B906-4416-A11A-C858FC912C9D}">
      <dsp:nvSpPr>
        <dsp:cNvPr id="0" name=""/>
        <dsp:cNvSpPr/>
      </dsp:nvSpPr>
      <dsp:spPr>
        <a:xfrm rot="5400000">
          <a:off x="5159541" y="-2058089"/>
          <a:ext cx="942967" cy="52997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IDENTIFIKASI FAKTA HUKUM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IDENTIFIKASI MASALAH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INVENTARISIR PERATURAN, TEORI, PENDAPAT AHLI RELEVANT</a:t>
          </a:r>
          <a:endParaRPr lang="id-ID" sz="1300" kern="1200" dirty="0"/>
        </a:p>
      </dsp:txBody>
      <dsp:txXfrm rot="5400000">
        <a:off x="5159541" y="-2058089"/>
        <a:ext cx="942967" cy="5299788"/>
      </dsp:txXfrm>
    </dsp:sp>
    <dsp:sp modelId="{EA3FA03C-E33F-4D9D-ACDC-B4CFAFA316C1}">
      <dsp:nvSpPr>
        <dsp:cNvPr id="0" name=""/>
        <dsp:cNvSpPr/>
      </dsp:nvSpPr>
      <dsp:spPr>
        <a:xfrm>
          <a:off x="0" y="2450"/>
          <a:ext cx="2981131" cy="11787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PERSIAPAN</a:t>
          </a:r>
          <a:endParaRPr lang="id-ID" sz="2200" kern="1200" dirty="0"/>
        </a:p>
      </dsp:txBody>
      <dsp:txXfrm>
        <a:off x="0" y="2450"/>
        <a:ext cx="2981131" cy="1178709"/>
      </dsp:txXfrm>
    </dsp:sp>
    <dsp:sp modelId="{88DB4D23-50CA-498D-90C3-B23E007E673C}">
      <dsp:nvSpPr>
        <dsp:cNvPr id="0" name=""/>
        <dsp:cNvSpPr/>
      </dsp:nvSpPr>
      <dsp:spPr>
        <a:xfrm rot="5400000">
          <a:off x="5159541" y="-820444"/>
          <a:ext cx="942967" cy="529978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ANALISA FIRAC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OLEH TIM PEMBUAT PENELAAH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KOORDINASI DENGAN PEMOHON</a:t>
          </a:r>
          <a:endParaRPr lang="id-ID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300" kern="1200" dirty="0" smtClean="0"/>
            <a:t>KONSULTASI DENGAN ATASAN</a:t>
          </a:r>
          <a:endParaRPr lang="id-ID" sz="1300" kern="1200" dirty="0"/>
        </a:p>
      </dsp:txBody>
      <dsp:txXfrm rot="5400000">
        <a:off x="5159541" y="-820444"/>
        <a:ext cx="942967" cy="5299788"/>
      </dsp:txXfrm>
    </dsp:sp>
    <dsp:sp modelId="{8F843B49-F723-44AE-80AD-F54FFAE6554B}">
      <dsp:nvSpPr>
        <dsp:cNvPr id="0" name=""/>
        <dsp:cNvSpPr/>
      </dsp:nvSpPr>
      <dsp:spPr>
        <a:xfrm>
          <a:off x="0" y="1240095"/>
          <a:ext cx="2981131" cy="11787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PEMBAHASAN</a:t>
          </a:r>
          <a:endParaRPr lang="id-ID" sz="2200" kern="1200" dirty="0"/>
        </a:p>
      </dsp:txBody>
      <dsp:txXfrm>
        <a:off x="0" y="1240095"/>
        <a:ext cx="2981131" cy="1178709"/>
      </dsp:txXfrm>
    </dsp:sp>
    <dsp:sp modelId="{4D801751-84D3-44E8-8973-7DF26ABEC76D}">
      <dsp:nvSpPr>
        <dsp:cNvPr id="0" name=""/>
        <dsp:cNvSpPr/>
      </dsp:nvSpPr>
      <dsp:spPr>
        <a:xfrm rot="5400000">
          <a:off x="5159541" y="417199"/>
          <a:ext cx="942967" cy="529978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TRANSFORMASI FIRAC MENJADI HASIL TELAHAAN &amp; PENDAPAT HUKUM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BUAT BRIEF NOTE NYA (1 HALAMAN)</a:t>
          </a:r>
          <a:endParaRPr lang="id-ID" sz="1400" kern="1200" dirty="0"/>
        </a:p>
      </dsp:txBody>
      <dsp:txXfrm rot="5400000">
        <a:off x="5159541" y="417199"/>
        <a:ext cx="942967" cy="5299788"/>
      </dsp:txXfrm>
    </dsp:sp>
    <dsp:sp modelId="{E6F5D92B-64F9-4634-93E1-B0FE236BB6DB}">
      <dsp:nvSpPr>
        <dsp:cNvPr id="0" name=""/>
        <dsp:cNvSpPr/>
      </dsp:nvSpPr>
      <dsp:spPr>
        <a:xfrm>
          <a:off x="0" y="2477739"/>
          <a:ext cx="2981131" cy="11787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FINALISASI DRAFT</a:t>
          </a:r>
          <a:endParaRPr lang="id-ID" sz="2200" kern="1200" dirty="0"/>
        </a:p>
      </dsp:txBody>
      <dsp:txXfrm>
        <a:off x="0" y="2477739"/>
        <a:ext cx="2981131" cy="1178709"/>
      </dsp:txXfrm>
    </dsp:sp>
    <dsp:sp modelId="{163C2FB4-B4D3-49FF-8783-3DAEE5DB4EDD}">
      <dsp:nvSpPr>
        <dsp:cNvPr id="0" name=""/>
        <dsp:cNvSpPr/>
      </dsp:nvSpPr>
      <dsp:spPr>
        <a:xfrm rot="5400000">
          <a:off x="5159541" y="1654844"/>
          <a:ext cx="942967" cy="529978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PENANDATANGAN TELAHAAN DAN PENDAPAT HUKUM OLEH KARO HUKUM</a:t>
          </a:r>
          <a:endParaRPr lang="id-ID" sz="1400" kern="1200" dirty="0"/>
        </a:p>
      </dsp:txBody>
      <dsp:txXfrm rot="5400000">
        <a:off x="5159541" y="1654844"/>
        <a:ext cx="942967" cy="5299788"/>
      </dsp:txXfrm>
    </dsp:sp>
    <dsp:sp modelId="{A9BD34D7-6B6F-411C-A784-071A6E2CA86E}">
      <dsp:nvSpPr>
        <dsp:cNvPr id="0" name=""/>
        <dsp:cNvSpPr/>
      </dsp:nvSpPr>
      <dsp:spPr>
        <a:xfrm>
          <a:off x="0" y="3715384"/>
          <a:ext cx="2981131" cy="11787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PENANDATANGANAN</a:t>
          </a:r>
          <a:endParaRPr lang="id-ID" sz="2200" kern="1200" dirty="0"/>
        </a:p>
      </dsp:txBody>
      <dsp:txXfrm>
        <a:off x="0" y="3715384"/>
        <a:ext cx="2981131" cy="117870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32375C-65E2-490E-975B-26C6263EB45C}">
      <dsp:nvSpPr>
        <dsp:cNvPr id="0" name=""/>
        <dsp:cNvSpPr/>
      </dsp:nvSpPr>
      <dsp:spPr>
        <a:xfrm>
          <a:off x="0" y="2175300"/>
          <a:ext cx="8382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3A601-2BA3-4143-884B-D6C47EDC616C}">
      <dsp:nvSpPr>
        <dsp:cNvPr id="0" name=""/>
        <dsp:cNvSpPr/>
      </dsp:nvSpPr>
      <dsp:spPr>
        <a:xfrm>
          <a:off x="419100" y="1215899"/>
          <a:ext cx="7140625" cy="19188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539750" lvl="0" indent="-53975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C</a:t>
          </a:r>
          <a:r>
            <a:rPr lang="en-US" sz="36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36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FORMAT TELAAHAN DAN PENDAPAT HUKUM</a:t>
          </a:r>
          <a:endParaRPr lang="en-US" sz="3600" kern="1200" dirty="0">
            <a:solidFill>
              <a:srgbClr val="002060"/>
            </a:solidFill>
          </a:endParaRPr>
        </a:p>
      </dsp:txBody>
      <dsp:txXfrm>
        <a:off x="419100" y="1215899"/>
        <a:ext cx="7140625" cy="19188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32375C-65E2-490E-975B-26C6263EB45C}">
      <dsp:nvSpPr>
        <dsp:cNvPr id="0" name=""/>
        <dsp:cNvSpPr/>
      </dsp:nvSpPr>
      <dsp:spPr>
        <a:xfrm>
          <a:off x="0" y="2175300"/>
          <a:ext cx="8382000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3A601-2BA3-4143-884B-D6C47EDC616C}">
      <dsp:nvSpPr>
        <dsp:cNvPr id="0" name=""/>
        <dsp:cNvSpPr/>
      </dsp:nvSpPr>
      <dsp:spPr>
        <a:xfrm>
          <a:off x="419100" y="1215899"/>
          <a:ext cx="7140625" cy="19188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marL="539750" lvl="0" indent="-53975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D</a:t>
          </a:r>
          <a:r>
            <a:rPr lang="en-US" sz="36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. </a:t>
          </a:r>
          <a:r>
            <a:rPr lang="id-ID" sz="3600" kern="1200" dirty="0" smtClean="0">
              <a:solidFill>
                <a:srgbClr val="002060"/>
              </a:solidFill>
              <a:latin typeface="Berlin Sans FB" panose="020E0602020502020306" pitchFamily="34" charset="0"/>
            </a:rPr>
            <a:t>ALAT BEDAH LAIN</a:t>
          </a:r>
          <a:endParaRPr lang="en-US" sz="3600" kern="1200" dirty="0">
            <a:solidFill>
              <a:srgbClr val="002060"/>
            </a:solidFill>
          </a:endParaRPr>
        </a:p>
      </dsp:txBody>
      <dsp:txXfrm>
        <a:off x="419100" y="1215899"/>
        <a:ext cx="7140625" cy="191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C1284-5D2C-493B-8635-DF6435AFA4DF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38F4-5A80-4ED2-BC4A-E8EE81DD42D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36FB-E824-4D2E-B6DE-10B8CB3089D0}" type="datetimeFigureOut">
              <a:rPr lang="id-ID" smtClean="0"/>
              <a:pPr/>
              <a:t>19/12/2016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9E90F-A9FB-41E0-8A21-F4C9A610A7B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9080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24D4A-6177-4A7F-97F2-DE73BC38D76F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940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68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20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48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86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25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06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97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94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72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9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FD00-C3B8-4739-A888-5AB03EF92B06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C0C2C-2F50-4267-8DFA-FD66BBF94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49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ghiperdana@yahoo.com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mailto:reghiperdana@bappenas.go.i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91023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erlin Sans FB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Berlin Sans FB" pitchFamily="34" charset="0"/>
              </a:rPr>
            </a:br>
            <a:r>
              <a:rPr lang="id-ID" sz="3200" dirty="0" smtClean="0">
                <a:solidFill>
                  <a:srgbClr val="C00000"/>
                </a:solidFill>
                <a:latin typeface="Berlin Sans FB" pitchFamily="34" charset="0"/>
              </a:rPr>
              <a:t>KNOWLEDGE  &amp; EXPERIENCE SHARING FORUM</a:t>
            </a:r>
            <a:r>
              <a:rPr lang="en-US" sz="3600" dirty="0" smtClean="0">
                <a:solidFill>
                  <a:srgbClr val="0000CC"/>
                </a:solidFill>
                <a:latin typeface="Berlin Sans FB" pitchFamily="34" charset="0"/>
              </a:rPr>
              <a:t/>
            </a:r>
            <a:br>
              <a:rPr lang="en-US" sz="3600" dirty="0" smtClean="0">
                <a:solidFill>
                  <a:srgbClr val="0000CC"/>
                </a:solidFill>
                <a:latin typeface="Berlin Sans FB" pitchFamily="34" charset="0"/>
              </a:rPr>
            </a:br>
            <a:r>
              <a:rPr lang="id-ID" sz="3000" dirty="0" smtClean="0">
                <a:solidFill>
                  <a:srgbClr val="0000CC"/>
                </a:solidFill>
                <a:latin typeface="Berlin Sans FB" pitchFamily="34" charset="0"/>
              </a:rPr>
              <a:t>PENYUSUNAN TELAAHAN DAN PENDAPAT HUKUM</a:t>
            </a:r>
            <a:r>
              <a:rPr lang="en-US" sz="3600" dirty="0" smtClean="0">
                <a:solidFill>
                  <a:srgbClr val="0000CC"/>
                </a:solidFill>
                <a:latin typeface="Berlin Sans FB" pitchFamily="34" charset="0"/>
              </a:rPr>
              <a:t/>
            </a:r>
            <a:br>
              <a:rPr lang="en-US" sz="3600" dirty="0" smtClean="0">
                <a:solidFill>
                  <a:srgbClr val="0000CC"/>
                </a:solidFill>
                <a:latin typeface="Berlin Sans FB" pitchFamily="34" charset="0"/>
              </a:rPr>
            </a:br>
            <a:endParaRPr lang="en-US" sz="3600" dirty="0">
              <a:solidFill>
                <a:srgbClr val="0000CC"/>
              </a:solidFill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066800"/>
          </a:xfrm>
        </p:spPr>
        <p:txBody>
          <a:bodyPr>
            <a:noAutofit/>
          </a:bodyPr>
          <a:lstStyle/>
          <a:p>
            <a:endParaRPr lang="en-US" sz="2600" dirty="0" smtClean="0">
              <a:solidFill>
                <a:srgbClr val="FF0000"/>
              </a:solidFill>
              <a:latin typeface="Berlin Sans FB" pitchFamily="34" charset="0"/>
              <a:ea typeface="+mj-ea"/>
              <a:cs typeface="+mj-cs"/>
            </a:endParaRPr>
          </a:p>
          <a:p>
            <a:endParaRPr lang="en-US" sz="2600" dirty="0" smtClean="0">
              <a:solidFill>
                <a:srgbClr val="FF0000"/>
              </a:solidFill>
              <a:latin typeface="Berlin Sans FB" pitchFamily="34" charset="0"/>
              <a:ea typeface="+mj-ea"/>
              <a:cs typeface="+mj-cs"/>
            </a:endParaRPr>
          </a:p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REGHI PERDANA, SH, LLM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Biro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Hukum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Kementerian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PPN/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  <a:ea typeface="+mj-ea"/>
                <a:cs typeface="+mj-cs"/>
              </a:rPr>
              <a:t>Bappenas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  <a:ea typeface="+mj-ea"/>
              <a:cs typeface="+mj-cs"/>
            </a:endParaRPr>
          </a:p>
          <a:p>
            <a:endParaRPr lang="id-ID" sz="2400" dirty="0" smtClean="0">
              <a:solidFill>
                <a:srgbClr val="0000CC"/>
              </a:solidFill>
              <a:latin typeface="Berlin Sans FB" pitchFamily="34" charset="0"/>
              <a:ea typeface="+mj-ea"/>
              <a:cs typeface="+mj-cs"/>
            </a:endParaRPr>
          </a:p>
          <a:p>
            <a:r>
              <a:rPr lang="id-ID" sz="2400" dirty="0" smtClean="0">
                <a:solidFill>
                  <a:srgbClr val="0000CC"/>
                </a:solidFill>
                <a:latin typeface="Berlin Sans FB" pitchFamily="34" charset="0"/>
                <a:ea typeface="+mj-ea"/>
                <a:cs typeface="+mj-cs"/>
              </a:rPr>
              <a:t>JAKARTA, 20 DESEMBER </a:t>
            </a:r>
            <a:r>
              <a:rPr lang="en-US" sz="2400" dirty="0" smtClean="0">
                <a:solidFill>
                  <a:srgbClr val="0000CC"/>
                </a:solidFill>
                <a:latin typeface="Berlin Sans FB" pitchFamily="34" charset="0"/>
                <a:ea typeface="+mj-ea"/>
                <a:cs typeface="+mj-cs"/>
              </a:rPr>
              <a:t>2016</a:t>
            </a:r>
            <a:endParaRPr lang="en-US" sz="2400" dirty="0">
              <a:solidFill>
                <a:srgbClr val="0000CC"/>
              </a:solidFill>
              <a:latin typeface="Berlin Sans FB" pitchFamily="34" charset="0"/>
              <a:ea typeface="+mj-ea"/>
              <a:cs typeface="+mj-cs"/>
            </a:endParaRPr>
          </a:p>
        </p:txBody>
      </p:sp>
      <p:pic>
        <p:nvPicPr>
          <p:cNvPr id="4" name="Picture 3" descr="http://2.bp.blogspot.com/-6mJqYdiJSyE/VT7dW2JkZNI/AAAAAAAAD38/a7IQ68rhhRI/s1600/Bappenas%2Blowongan-bumn.c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271" y="270621"/>
            <a:ext cx="2851372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54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8668072" cy="1143000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A.5</a:t>
            </a:r>
            <a:r>
              <a:rPr lang="en-US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SISTEMATIKA TELAHAAN &amp; PENDAPAT HUKUM</a:t>
            </a:r>
            <a:endParaRPr lang="en-US" sz="28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1196752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8638" indent="-528638" defTabSz="528638"/>
            <a:r>
              <a:rPr lang="id-ID" sz="2800" dirty="0"/>
              <a:t>1.   </a:t>
            </a:r>
            <a:r>
              <a:rPr lang="en-US" sz="2800" dirty="0"/>
              <a:t> </a:t>
            </a:r>
            <a:r>
              <a:rPr lang="id-ID" sz="2800" dirty="0"/>
              <a:t>Pendahuluan</a:t>
            </a:r>
          </a:p>
          <a:p>
            <a:pPr marL="528638" indent="-528638" defTabSz="528638"/>
            <a:r>
              <a:rPr lang="id-ID" sz="2800" dirty="0"/>
              <a:t>2.   </a:t>
            </a:r>
            <a:r>
              <a:rPr lang="en-US" sz="2800" dirty="0"/>
              <a:t> </a:t>
            </a:r>
            <a:r>
              <a:rPr lang="id-ID" sz="2800" dirty="0"/>
              <a:t>Permasalahan yang dimintakan </a:t>
            </a:r>
          </a:p>
          <a:p>
            <a:pPr marL="630238" indent="-630238" defTabSz="528638"/>
            <a:r>
              <a:rPr lang="id-ID" sz="2800" dirty="0"/>
              <a:t>4.  </a:t>
            </a:r>
            <a:r>
              <a:rPr lang="en-US" sz="2800" dirty="0"/>
              <a:t>  </a:t>
            </a:r>
            <a:r>
              <a:rPr lang="id-ID" sz="2800" dirty="0"/>
              <a:t>Dasar hukum dan </a:t>
            </a:r>
            <a:r>
              <a:rPr lang="id-ID" sz="2800" dirty="0" smtClean="0"/>
              <a:t>perundang-undangan</a:t>
            </a:r>
            <a:endParaRPr lang="id-ID" sz="2800" dirty="0"/>
          </a:p>
          <a:p>
            <a:pPr marL="528638" indent="-528638" defTabSz="528638"/>
            <a:r>
              <a:rPr lang="id-ID" sz="2800" dirty="0"/>
              <a:t>5.   </a:t>
            </a:r>
            <a:r>
              <a:rPr lang="en-US" sz="2800" dirty="0"/>
              <a:t> </a:t>
            </a:r>
            <a:r>
              <a:rPr lang="id-ID" sz="2800" dirty="0"/>
              <a:t>Uraian fakta-fakta dan </a:t>
            </a:r>
            <a:r>
              <a:rPr lang="id-ID" sz="2800" dirty="0" smtClean="0"/>
              <a:t>kronologis</a:t>
            </a:r>
            <a:endParaRPr lang="id-ID" sz="2800" dirty="0"/>
          </a:p>
          <a:p>
            <a:pPr marL="528638" indent="-528638" defTabSz="528638"/>
            <a:r>
              <a:rPr lang="id-ID" sz="2800" dirty="0"/>
              <a:t>6.    Analisa hukum</a:t>
            </a:r>
          </a:p>
          <a:p>
            <a:pPr marL="528638" indent="-528638" defTabSz="528638"/>
            <a:r>
              <a:rPr lang="id-ID" sz="2800" dirty="0"/>
              <a:t>7.    Pendapat hukum</a:t>
            </a:r>
          </a:p>
          <a:p>
            <a:pPr marL="528638" indent="-528638" defTabSz="528638"/>
            <a:r>
              <a:rPr lang="id-ID" sz="2800" dirty="0"/>
              <a:t>8.    Kesimpulan dan saran-saran atau solusi permasalahan</a:t>
            </a:r>
          </a:p>
        </p:txBody>
      </p:sp>
    </p:spTree>
    <p:extLst>
      <p:ext uri="{BB962C8B-B14F-4D97-AF65-F5344CB8AC3E}">
        <p14:creationId xmlns:p14="http://schemas.microsoft.com/office/powerpoint/2010/main" xmlns="" val="369450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405292179"/>
              </p:ext>
            </p:extLst>
          </p:nvPr>
        </p:nvGraphicFramePr>
        <p:xfrm>
          <a:off x="457200" y="1352128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124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B.1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TAHAPAN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644745922"/>
              </p:ext>
            </p:extLst>
          </p:nvPr>
        </p:nvGraphicFramePr>
        <p:xfrm>
          <a:off x="251520" y="1340768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4505052"/>
            <a:ext cx="2232248" cy="2185214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d-ID" sz="1700" dirty="0" smtClean="0"/>
              <a:t>Baca seksama nota dinas/surat dari pimpinan/pemohon</a:t>
            </a:r>
          </a:p>
          <a:p>
            <a:pPr marL="285750" indent="-285750">
              <a:buFont typeface="Arial" charset="0"/>
              <a:buChar char="•"/>
            </a:pPr>
            <a:r>
              <a:rPr lang="id-ID" sz="1700" dirty="0" smtClean="0"/>
              <a:t>Wawancara dengan pemohon</a:t>
            </a:r>
          </a:p>
          <a:p>
            <a:pPr marL="285750" indent="-285750">
              <a:buFont typeface="Arial" charset="0"/>
              <a:buChar char="•"/>
            </a:pPr>
            <a:r>
              <a:rPr lang="id-ID" sz="1700" dirty="0" smtClean="0"/>
              <a:t>Kumpulkan dokumen pendukung</a:t>
            </a:r>
            <a:endParaRPr lang="id-ID" sz="1700" dirty="0"/>
          </a:p>
        </p:txBody>
      </p:sp>
      <p:sp>
        <p:nvSpPr>
          <p:cNvPr id="6" name="Down Arrow 5"/>
          <p:cNvSpPr/>
          <p:nvPr/>
        </p:nvSpPr>
        <p:spPr>
          <a:xfrm>
            <a:off x="827584" y="4293096"/>
            <a:ext cx="576064" cy="211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403648" y="832644"/>
            <a:ext cx="3096344" cy="1400383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d-ID" sz="1700" dirty="0" smtClean="0"/>
              <a:t>Identifikasi masalah yang ingin dijawab berdasarkan fakta hukum</a:t>
            </a:r>
          </a:p>
          <a:p>
            <a:pPr marL="285750" indent="-285750">
              <a:buFont typeface="Arial" charset="0"/>
              <a:buChar char="•"/>
            </a:pPr>
            <a:r>
              <a:rPr lang="id-ID" sz="1700" dirty="0" smtClean="0"/>
              <a:t>Konfirmasi rumusan masalah kepada pimpinan &amp; pemohon</a:t>
            </a:r>
            <a:endParaRPr lang="id-ID" sz="1700" dirty="0"/>
          </a:p>
        </p:txBody>
      </p:sp>
      <p:sp>
        <p:nvSpPr>
          <p:cNvPr id="9" name="Up Arrow 8"/>
          <p:cNvSpPr/>
          <p:nvPr/>
        </p:nvSpPr>
        <p:spPr>
          <a:xfrm>
            <a:off x="2555776" y="2309972"/>
            <a:ext cx="648072" cy="182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2699792" y="4509120"/>
            <a:ext cx="3600400" cy="2308324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d-ID" dirty="0" smtClean="0"/>
              <a:t>Inventarisasi peraturan perundang-undangan, yurisprudensi, teori hukum dan pendapat ahli</a:t>
            </a:r>
          </a:p>
          <a:p>
            <a:pPr marL="285750" indent="-285750">
              <a:buFont typeface="Arial" charset="0"/>
              <a:buChar char="•"/>
            </a:pPr>
            <a:r>
              <a:rPr lang="id-ID" dirty="0" smtClean="0"/>
              <a:t>Identifikasi peraturan perundang-undangan, yurisprudensi, teori hukum dan pendapat ahli yang relevan</a:t>
            </a:r>
            <a:endParaRPr lang="id-ID" dirty="0"/>
          </a:p>
        </p:txBody>
      </p:sp>
      <p:sp>
        <p:nvSpPr>
          <p:cNvPr id="11" name="Down Arrow 10"/>
          <p:cNvSpPr/>
          <p:nvPr/>
        </p:nvSpPr>
        <p:spPr>
          <a:xfrm>
            <a:off x="4355976" y="4293096"/>
            <a:ext cx="576064" cy="211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716016" y="836712"/>
            <a:ext cx="3096344" cy="1477328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d-ID" dirty="0" smtClean="0"/>
              <a:t>Sandingan fakta hukum dengan peraturan, yurisprudensi, teori dan pendapat ahli</a:t>
            </a:r>
          </a:p>
          <a:p>
            <a:pPr marL="285750" indent="-285750">
              <a:buFont typeface="Arial" charset="0"/>
              <a:buChar char="•"/>
            </a:pPr>
            <a:r>
              <a:rPr lang="id-ID" dirty="0" smtClean="0"/>
              <a:t>Jawab rumusan masalah</a:t>
            </a:r>
            <a:endParaRPr lang="id-ID" dirty="0"/>
          </a:p>
        </p:txBody>
      </p:sp>
      <p:sp>
        <p:nvSpPr>
          <p:cNvPr id="13" name="Up Arrow 12"/>
          <p:cNvSpPr/>
          <p:nvPr/>
        </p:nvSpPr>
        <p:spPr>
          <a:xfrm>
            <a:off x="6012160" y="2309972"/>
            <a:ext cx="648072" cy="182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332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KERTAS KERJA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936104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 smtClean="0"/>
              <a:t>F</a:t>
            </a:r>
          </a:p>
          <a:p>
            <a:r>
              <a:rPr lang="id-ID" sz="1400" b="1" dirty="0" smtClean="0"/>
              <a:t>FACT</a:t>
            </a:r>
            <a:endParaRPr lang="id-ID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936104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I</a:t>
            </a:r>
            <a:endParaRPr lang="id-ID" sz="4400" b="1" dirty="0" smtClean="0"/>
          </a:p>
          <a:p>
            <a:r>
              <a:rPr lang="id-ID" sz="1400" b="1" dirty="0" smtClean="0"/>
              <a:t>ISSUE</a:t>
            </a:r>
            <a:endParaRPr lang="id-ID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12976"/>
            <a:ext cx="936104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R</a:t>
            </a:r>
            <a:endParaRPr lang="id-ID" sz="4400" b="1" dirty="0" smtClean="0"/>
          </a:p>
          <a:p>
            <a:r>
              <a:rPr lang="id-ID" sz="1400" b="1" dirty="0" smtClean="0"/>
              <a:t>RULE</a:t>
            </a:r>
            <a:endParaRPr lang="id-ID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936104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A</a:t>
            </a:r>
            <a:endParaRPr lang="id-ID" sz="4400" b="1" dirty="0" smtClean="0"/>
          </a:p>
          <a:p>
            <a:r>
              <a:rPr lang="id-ID" sz="1400" b="1" dirty="0" smtClean="0"/>
              <a:t>ANALYSIS</a:t>
            </a:r>
            <a:endParaRPr lang="id-ID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936104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C</a:t>
            </a:r>
            <a:endParaRPr lang="id-ID" sz="4400" b="1" dirty="0" smtClean="0"/>
          </a:p>
          <a:p>
            <a:r>
              <a:rPr lang="id-ID" sz="1000" b="1" dirty="0" smtClean="0"/>
              <a:t>CONCLUSION</a:t>
            </a:r>
            <a:endParaRPr lang="id-ID" sz="1000" b="1" dirty="0"/>
          </a:p>
        </p:txBody>
      </p:sp>
      <p:sp>
        <p:nvSpPr>
          <p:cNvPr id="8" name="Right Arrow 7"/>
          <p:cNvSpPr/>
          <p:nvPr/>
        </p:nvSpPr>
        <p:spPr>
          <a:xfrm>
            <a:off x="1475656" y="1556792"/>
            <a:ext cx="504056" cy="40324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433998"/>
              </p:ext>
            </p:extLst>
          </p:nvPr>
        </p:nvGraphicFramePr>
        <p:xfrm>
          <a:off x="2195736" y="980728"/>
          <a:ext cx="6408712" cy="4373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1482"/>
                <a:gridCol w="4787230"/>
              </a:tblGrid>
              <a:tr h="386645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KERTAS</a:t>
                      </a:r>
                      <a:r>
                        <a:rPr lang="id-ID" baseline="0" dirty="0" smtClean="0"/>
                        <a:t> KERJA PENYUSUNAN TELAHAAN &amp; PENDAPAT HUKUM</a:t>
                      </a:r>
                    </a:p>
                    <a:p>
                      <a:pPr algn="l"/>
                      <a:r>
                        <a:rPr lang="id-ID" baseline="0" dirty="0" smtClean="0"/>
                        <a:t>Judul      :</a:t>
                      </a:r>
                    </a:p>
                    <a:p>
                      <a:pPr algn="l"/>
                      <a:r>
                        <a:rPr lang="id-ID" baseline="0" dirty="0" smtClean="0"/>
                        <a:t>Versi tgl :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8664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FIRAC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URAIAN</a:t>
                      </a:r>
                      <a:endParaRPr lang="id-ID" dirty="0"/>
                    </a:p>
                  </a:txBody>
                  <a:tcPr/>
                </a:tc>
              </a:tr>
              <a:tr h="667361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F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67361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6645">
                <a:tc>
                  <a:txBody>
                    <a:bodyPr/>
                    <a:lstStyle/>
                    <a:p>
                      <a:pPr algn="ctr"/>
                      <a:r>
                        <a:rPr lang="id-ID" sz="3200" baseline="0" dirty="0" smtClean="0"/>
                        <a:t>R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6645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6645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own Arrow 9"/>
          <p:cNvSpPr/>
          <p:nvPr/>
        </p:nvSpPr>
        <p:spPr>
          <a:xfrm>
            <a:off x="4427984" y="5445224"/>
            <a:ext cx="2232248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2411760" y="5877272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Jika sudah cukup baik, dituangkan/dinarasakin ke  dalam Telahaan dan Pendapat Hukum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260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1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HAL-HAL YANG HARUS DIPERHATIKAN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936104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 smtClean="0"/>
              <a:t>F</a:t>
            </a:r>
          </a:p>
          <a:p>
            <a:r>
              <a:rPr lang="id-ID" sz="1400" b="1" dirty="0" smtClean="0"/>
              <a:t>FACT</a:t>
            </a:r>
            <a:endParaRPr lang="id-ID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936104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I</a:t>
            </a:r>
            <a:endParaRPr lang="id-ID" sz="4400" b="1" dirty="0" smtClean="0"/>
          </a:p>
          <a:p>
            <a:r>
              <a:rPr lang="id-ID" sz="1400" b="1" dirty="0" smtClean="0"/>
              <a:t>ISSUE</a:t>
            </a:r>
            <a:endParaRPr lang="id-ID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12976"/>
            <a:ext cx="936104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R</a:t>
            </a:r>
            <a:endParaRPr lang="id-ID" sz="4400" b="1" dirty="0" smtClean="0"/>
          </a:p>
          <a:p>
            <a:r>
              <a:rPr lang="id-ID" sz="1400" b="1" dirty="0" smtClean="0"/>
              <a:t>RULE</a:t>
            </a:r>
            <a:endParaRPr lang="id-ID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936104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A</a:t>
            </a:r>
            <a:endParaRPr lang="id-ID" sz="4400" b="1" dirty="0" smtClean="0"/>
          </a:p>
          <a:p>
            <a:r>
              <a:rPr lang="id-ID" sz="1400" b="1" dirty="0" smtClean="0"/>
              <a:t>ANALYSIS</a:t>
            </a:r>
            <a:endParaRPr lang="id-ID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936104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C</a:t>
            </a:r>
            <a:endParaRPr lang="id-ID" sz="4400" b="1" dirty="0" smtClean="0"/>
          </a:p>
          <a:p>
            <a:r>
              <a:rPr lang="id-ID" sz="1000" b="1" dirty="0" smtClean="0"/>
              <a:t>CONCLUSION</a:t>
            </a:r>
            <a:endParaRPr lang="id-ID" sz="1000" b="1" dirty="0"/>
          </a:p>
        </p:txBody>
      </p:sp>
      <p:sp>
        <p:nvSpPr>
          <p:cNvPr id="8" name="Right Arrow 7"/>
          <p:cNvSpPr/>
          <p:nvPr/>
        </p:nvSpPr>
        <p:spPr>
          <a:xfrm>
            <a:off x="1547664" y="1556792"/>
            <a:ext cx="504056" cy="40324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79512" y="1052736"/>
            <a:ext cx="1296144" cy="1080120"/>
          </a:xfrm>
          <a:prstGeom prst="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411760" y="1340768"/>
            <a:ext cx="5976664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Beda kan fakta biasa dengan fakta hukum.</a:t>
            </a:r>
          </a:p>
          <a:p>
            <a:r>
              <a:rPr lang="id-ID" sz="2400" dirty="0" smtClean="0"/>
              <a:t>Fakta Hukum :</a:t>
            </a:r>
          </a:p>
          <a:p>
            <a:pPr marL="263525" indent="-26352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altLang="id-ID" sz="2400" dirty="0">
                <a:solidFill>
                  <a:srgbClr val="C00000"/>
                </a:solidFill>
              </a:rPr>
              <a:t>Perbuatan: </a:t>
            </a:r>
            <a:r>
              <a:rPr lang="id-ID" altLang="id-ID" sz="2400" dirty="0"/>
              <a:t>pencurian, pemerkosaan, kelalaian</a:t>
            </a:r>
          </a:p>
          <a:p>
            <a:pPr marL="263525" indent="-26352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altLang="id-ID" sz="2400" dirty="0">
                <a:solidFill>
                  <a:srgbClr val="C00000"/>
                </a:solidFill>
              </a:rPr>
              <a:t>Peristiwa Hukum: </a:t>
            </a:r>
            <a:r>
              <a:rPr lang="id-ID" altLang="id-ID" sz="2400" dirty="0" smtClean="0"/>
              <a:t>kelahiran</a:t>
            </a:r>
            <a:r>
              <a:rPr lang="id-ID" altLang="id-ID" sz="2400" dirty="0"/>
              <a:t>, kematian, pengesahan</a:t>
            </a:r>
          </a:p>
          <a:p>
            <a:pPr marL="263525" indent="-26352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altLang="id-ID" sz="2400" dirty="0">
                <a:solidFill>
                  <a:srgbClr val="C00000"/>
                </a:solidFill>
              </a:rPr>
              <a:t>Keadaan: </a:t>
            </a:r>
            <a:r>
              <a:rPr lang="id-ID" altLang="id-ID" sz="2400" dirty="0"/>
              <a:t>dibawah umur, dibawah pengampuan</a:t>
            </a:r>
            <a:endParaRPr lang="en-US" alt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39803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</a:t>
            </a:r>
            <a:r>
              <a:rPr lang="id-ID" sz="3200" dirty="0">
                <a:solidFill>
                  <a:srgbClr val="0070C0"/>
                </a:solidFill>
                <a:latin typeface="Berlin Sans FB" panose="020E0602020502020306" pitchFamily="34" charset="0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HAL-HAL YANG HARUS DIPERHATIKAN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936104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 smtClean="0"/>
              <a:t>F</a:t>
            </a:r>
          </a:p>
          <a:p>
            <a:r>
              <a:rPr lang="id-ID" sz="1400" b="1" dirty="0" smtClean="0"/>
              <a:t>FACT</a:t>
            </a:r>
            <a:endParaRPr lang="id-ID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936104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I</a:t>
            </a:r>
            <a:endParaRPr lang="id-ID" sz="4400" b="1" dirty="0" smtClean="0"/>
          </a:p>
          <a:p>
            <a:r>
              <a:rPr lang="id-ID" sz="1400" b="1" dirty="0" smtClean="0"/>
              <a:t>ISSUE</a:t>
            </a:r>
            <a:endParaRPr lang="id-ID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12976"/>
            <a:ext cx="936104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R</a:t>
            </a:r>
            <a:endParaRPr lang="id-ID" sz="4400" b="1" dirty="0" smtClean="0"/>
          </a:p>
          <a:p>
            <a:r>
              <a:rPr lang="id-ID" sz="1400" b="1" dirty="0" smtClean="0"/>
              <a:t>RULE</a:t>
            </a:r>
            <a:endParaRPr lang="id-ID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936104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A</a:t>
            </a:r>
            <a:endParaRPr lang="id-ID" sz="4400" b="1" dirty="0" smtClean="0"/>
          </a:p>
          <a:p>
            <a:r>
              <a:rPr lang="id-ID" sz="1400" b="1" dirty="0" smtClean="0"/>
              <a:t>ANALYSIS</a:t>
            </a:r>
            <a:endParaRPr lang="id-ID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936104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C</a:t>
            </a:r>
            <a:endParaRPr lang="id-ID" sz="4400" b="1" dirty="0" smtClean="0"/>
          </a:p>
          <a:p>
            <a:r>
              <a:rPr lang="id-ID" sz="1000" b="1" dirty="0" smtClean="0"/>
              <a:t>CONCLUSION</a:t>
            </a:r>
            <a:endParaRPr lang="id-ID" sz="1000" b="1" dirty="0"/>
          </a:p>
        </p:txBody>
      </p:sp>
      <p:sp>
        <p:nvSpPr>
          <p:cNvPr id="8" name="Right Arrow 7"/>
          <p:cNvSpPr/>
          <p:nvPr/>
        </p:nvSpPr>
        <p:spPr>
          <a:xfrm>
            <a:off x="1547664" y="1556792"/>
            <a:ext cx="504056" cy="40324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79512" y="2132856"/>
            <a:ext cx="1296144" cy="1080120"/>
          </a:xfrm>
          <a:prstGeom prst="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483768" y="2444695"/>
            <a:ext cx="59766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Rumusan masalah berdasarkan fakta hukum haruslah fokus namun mewakili fakta hukum yang ada dan memenuhi kebutuhan pimpinan atau pemohon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8806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3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HAL-HAL YANG HARUS DIPERHATIKAN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936104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 smtClean="0"/>
              <a:t>F</a:t>
            </a:r>
          </a:p>
          <a:p>
            <a:r>
              <a:rPr lang="id-ID" sz="1400" b="1" dirty="0" smtClean="0"/>
              <a:t>FACT</a:t>
            </a:r>
            <a:endParaRPr lang="id-ID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936104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I</a:t>
            </a:r>
            <a:endParaRPr lang="id-ID" sz="4400" b="1" dirty="0" smtClean="0"/>
          </a:p>
          <a:p>
            <a:r>
              <a:rPr lang="id-ID" sz="1400" b="1" dirty="0" smtClean="0"/>
              <a:t>ISSUE</a:t>
            </a:r>
            <a:endParaRPr lang="id-ID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12976"/>
            <a:ext cx="936104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R</a:t>
            </a:r>
            <a:endParaRPr lang="id-ID" sz="4400" b="1" dirty="0" smtClean="0"/>
          </a:p>
          <a:p>
            <a:r>
              <a:rPr lang="id-ID" sz="1400" b="1" dirty="0" smtClean="0"/>
              <a:t>RULE</a:t>
            </a:r>
            <a:endParaRPr lang="id-ID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936104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A</a:t>
            </a:r>
            <a:endParaRPr lang="id-ID" sz="4400" b="1" dirty="0" smtClean="0"/>
          </a:p>
          <a:p>
            <a:r>
              <a:rPr lang="id-ID" sz="1400" b="1" dirty="0" smtClean="0"/>
              <a:t>ANALYSIS</a:t>
            </a:r>
            <a:endParaRPr lang="id-ID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936104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C</a:t>
            </a:r>
            <a:endParaRPr lang="id-ID" sz="4400" b="1" dirty="0" smtClean="0"/>
          </a:p>
          <a:p>
            <a:r>
              <a:rPr lang="id-ID" sz="1000" b="1" dirty="0" smtClean="0"/>
              <a:t>CONCLUSION</a:t>
            </a:r>
            <a:endParaRPr lang="id-ID" sz="1000" b="1" dirty="0"/>
          </a:p>
        </p:txBody>
      </p:sp>
      <p:sp>
        <p:nvSpPr>
          <p:cNvPr id="8" name="Right Arrow 7"/>
          <p:cNvSpPr/>
          <p:nvPr/>
        </p:nvSpPr>
        <p:spPr>
          <a:xfrm>
            <a:off x="1547664" y="1556792"/>
            <a:ext cx="504056" cy="40324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79512" y="3068960"/>
            <a:ext cx="1296144" cy="1080120"/>
          </a:xfrm>
          <a:prstGeom prst="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483768" y="1268760"/>
            <a:ext cx="59766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id-ID" sz="2400" dirty="0" smtClean="0"/>
              <a:t>Bukan hanya </a:t>
            </a:r>
            <a:r>
              <a:rPr lang="id-ID" sz="2800" b="1" dirty="0" smtClean="0">
                <a:solidFill>
                  <a:srgbClr val="FF0000"/>
                </a:solidFill>
              </a:rPr>
              <a:t>peraturan perundang-undangan</a:t>
            </a:r>
            <a:r>
              <a:rPr lang="id-ID" sz="2400" dirty="0" smtClean="0"/>
              <a:t> yang dilihat, tetapi juga lihat </a:t>
            </a:r>
            <a:r>
              <a:rPr lang="id-ID" sz="2800" b="1" dirty="0" smtClean="0">
                <a:solidFill>
                  <a:srgbClr val="FF0000"/>
                </a:solidFill>
              </a:rPr>
              <a:t>yurisprudensi, teori hukum, dan pendapat ahli</a:t>
            </a:r>
          </a:p>
          <a:p>
            <a:pPr marL="457200" indent="-457200">
              <a:buFont typeface="Arial" charset="0"/>
              <a:buChar char="•"/>
            </a:pPr>
            <a:r>
              <a:rPr lang="id-ID" sz="2400" dirty="0" smtClean="0"/>
              <a:t>Perhatikan tata hirarki dan adagium:</a:t>
            </a:r>
          </a:p>
          <a:p>
            <a:pPr marL="893763" indent="-528638">
              <a:buAutoNum type="arabicPeriod"/>
            </a:pPr>
            <a:r>
              <a:rPr lang="id-ID" sz="2400" dirty="0" smtClean="0"/>
              <a:t>Asas </a:t>
            </a:r>
            <a:r>
              <a:rPr lang="id-ID" sz="2400" dirty="0"/>
              <a:t>lex superior derogat legi </a:t>
            </a:r>
            <a:r>
              <a:rPr lang="id-ID" sz="2400" dirty="0" smtClean="0"/>
              <a:t>inferior</a:t>
            </a:r>
            <a:endParaRPr lang="id-ID" sz="2400" dirty="0"/>
          </a:p>
          <a:p>
            <a:pPr marL="893763" indent="-528638">
              <a:buAutoNum type="arabicPeriod"/>
            </a:pPr>
            <a:r>
              <a:rPr lang="id-ID" sz="2400" dirty="0" smtClean="0"/>
              <a:t>Asas </a:t>
            </a:r>
            <a:r>
              <a:rPr lang="id-ID" sz="2400" dirty="0"/>
              <a:t>lex specialis derogat legi generalis </a:t>
            </a:r>
            <a:r>
              <a:rPr lang="id-ID" sz="2400" dirty="0" smtClean="0"/>
              <a:t> </a:t>
            </a:r>
          </a:p>
          <a:p>
            <a:pPr marL="893763" indent="-528638">
              <a:buAutoNum type="arabicPeriod"/>
            </a:pPr>
            <a:r>
              <a:rPr lang="id-ID" sz="2400" dirty="0" smtClean="0"/>
              <a:t>Asas </a:t>
            </a:r>
            <a:r>
              <a:rPr lang="id-ID" sz="2400" dirty="0"/>
              <a:t>lex posterior derogat legi </a:t>
            </a:r>
            <a:r>
              <a:rPr lang="id-ID" sz="2400" dirty="0" smtClean="0"/>
              <a:t>priori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18087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</a:t>
            </a:r>
            <a:r>
              <a:rPr lang="id-ID" sz="3200" dirty="0">
                <a:solidFill>
                  <a:srgbClr val="0070C0"/>
                </a:solidFill>
                <a:latin typeface="Berlin Sans FB" panose="020E0602020502020306" pitchFamily="34" charset="0"/>
              </a:rPr>
              <a:t>4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HAL-HAL YANG HARUS DIPERHATIKAN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936104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 smtClean="0"/>
              <a:t>F</a:t>
            </a:r>
          </a:p>
          <a:p>
            <a:r>
              <a:rPr lang="id-ID" sz="1400" b="1" dirty="0" smtClean="0"/>
              <a:t>FACT</a:t>
            </a:r>
            <a:endParaRPr lang="id-ID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936104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I</a:t>
            </a:r>
            <a:endParaRPr lang="id-ID" sz="4400" b="1" dirty="0" smtClean="0"/>
          </a:p>
          <a:p>
            <a:r>
              <a:rPr lang="id-ID" sz="1400" b="1" dirty="0" smtClean="0"/>
              <a:t>ISSUE</a:t>
            </a:r>
            <a:endParaRPr lang="id-ID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12976"/>
            <a:ext cx="936104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R</a:t>
            </a:r>
            <a:endParaRPr lang="id-ID" sz="4400" b="1" dirty="0" smtClean="0"/>
          </a:p>
          <a:p>
            <a:r>
              <a:rPr lang="id-ID" sz="1400" b="1" dirty="0" smtClean="0"/>
              <a:t>RULE</a:t>
            </a:r>
            <a:endParaRPr lang="id-ID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936104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A</a:t>
            </a:r>
            <a:endParaRPr lang="id-ID" sz="4400" b="1" dirty="0" smtClean="0"/>
          </a:p>
          <a:p>
            <a:r>
              <a:rPr lang="id-ID" sz="1400" b="1" dirty="0" smtClean="0"/>
              <a:t>ANALYSIS</a:t>
            </a:r>
            <a:endParaRPr lang="id-ID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936104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C</a:t>
            </a:r>
            <a:endParaRPr lang="id-ID" sz="4400" b="1" dirty="0" smtClean="0"/>
          </a:p>
          <a:p>
            <a:r>
              <a:rPr lang="id-ID" sz="1000" b="1" dirty="0" smtClean="0"/>
              <a:t>CONCLUSION</a:t>
            </a:r>
            <a:endParaRPr lang="id-ID" sz="1000" b="1" dirty="0"/>
          </a:p>
        </p:txBody>
      </p:sp>
      <p:sp>
        <p:nvSpPr>
          <p:cNvPr id="8" name="Right Arrow 7"/>
          <p:cNvSpPr/>
          <p:nvPr/>
        </p:nvSpPr>
        <p:spPr>
          <a:xfrm>
            <a:off x="1547664" y="1556792"/>
            <a:ext cx="504056" cy="40324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79512" y="4149080"/>
            <a:ext cx="1296144" cy="1080120"/>
          </a:xfrm>
          <a:prstGeom prst="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483768" y="1628800"/>
            <a:ext cx="59766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d-ID" sz="2400" dirty="0" smtClean="0"/>
              <a:t>Analisa bukan sekedar menyandingkan fakta hukum dengan “kutipan” rule saja  tetapi megkaji pula baik dari </a:t>
            </a:r>
            <a:r>
              <a:rPr lang="id-ID" sz="2800" b="1" dirty="0" smtClean="0">
                <a:solidFill>
                  <a:srgbClr val="FF0000"/>
                </a:solidFill>
              </a:rPr>
              <a:t>aspek yuridis</a:t>
            </a:r>
            <a:r>
              <a:rPr lang="id-ID" sz="2400" dirty="0" smtClean="0"/>
              <a:t>,  </a:t>
            </a:r>
            <a:r>
              <a:rPr lang="id-ID" sz="2800" b="1" dirty="0" smtClean="0">
                <a:solidFill>
                  <a:srgbClr val="FF0000"/>
                </a:solidFill>
              </a:rPr>
              <a:t>aspek filosofis </a:t>
            </a:r>
            <a:r>
              <a:rPr lang="id-ID" sz="2400" dirty="0" smtClean="0"/>
              <a:t>dan </a:t>
            </a:r>
            <a:r>
              <a:rPr lang="id-ID" sz="2800" b="1" dirty="0">
                <a:solidFill>
                  <a:srgbClr val="FF0000"/>
                </a:solidFill>
              </a:rPr>
              <a:t>aspek</a:t>
            </a:r>
            <a:r>
              <a:rPr lang="id-ID" sz="2400" dirty="0" smtClean="0"/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sosiologis</a:t>
            </a:r>
          </a:p>
          <a:p>
            <a:pPr marL="342900" indent="-342900">
              <a:buFont typeface="Arial" charset="0"/>
              <a:buChar char="•"/>
            </a:pPr>
            <a:r>
              <a:rPr lang="id-ID" sz="2400" dirty="0" smtClean="0"/>
              <a:t>Jawab “rumusan masalah” yang sudah ditetapkan. </a:t>
            </a:r>
            <a:endParaRPr lang="id-ID" sz="2400" dirty="0"/>
          </a:p>
          <a:p>
            <a:pPr marL="342900" indent="-342900">
              <a:buFont typeface="Arial" charset="0"/>
              <a:buChar char="•"/>
            </a:pPr>
            <a:r>
              <a:rPr lang="id-ID" sz="2400" dirty="0" smtClean="0"/>
              <a:t>Kembangkan kemungkinan argumentasi lain yang bertolak belakang dan cari solusinya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9255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9392"/>
            <a:ext cx="8524056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B.2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</a:t>
            </a:r>
            <a:r>
              <a:rPr lang="id-ID" sz="3200" dirty="0">
                <a:solidFill>
                  <a:srgbClr val="0070C0"/>
                </a:solidFill>
                <a:latin typeface="Berlin Sans FB" panose="020E0602020502020306" pitchFamily="34" charset="0"/>
              </a:rPr>
              <a:t>4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HAL-HAL YANG HARUS DIPERHATIKAN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936104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 smtClean="0"/>
              <a:t>F</a:t>
            </a:r>
          </a:p>
          <a:p>
            <a:r>
              <a:rPr lang="id-ID" sz="1400" b="1" dirty="0" smtClean="0"/>
              <a:t>FACT</a:t>
            </a:r>
            <a:endParaRPr lang="id-ID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936104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I</a:t>
            </a:r>
            <a:endParaRPr lang="id-ID" sz="4400" b="1" dirty="0" smtClean="0"/>
          </a:p>
          <a:p>
            <a:r>
              <a:rPr lang="id-ID" sz="1400" b="1" dirty="0" smtClean="0"/>
              <a:t>ISSUE</a:t>
            </a:r>
            <a:endParaRPr lang="id-ID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395536" y="3212976"/>
            <a:ext cx="936104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R</a:t>
            </a:r>
            <a:endParaRPr lang="id-ID" sz="4400" b="1" dirty="0" smtClean="0"/>
          </a:p>
          <a:p>
            <a:r>
              <a:rPr lang="id-ID" sz="1400" b="1" dirty="0" smtClean="0"/>
              <a:t>RULE</a:t>
            </a:r>
            <a:endParaRPr lang="id-ID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221088"/>
            <a:ext cx="936104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A</a:t>
            </a:r>
            <a:endParaRPr lang="id-ID" sz="4400" b="1" dirty="0" smtClean="0"/>
          </a:p>
          <a:p>
            <a:r>
              <a:rPr lang="id-ID" sz="1400" b="1" dirty="0" smtClean="0"/>
              <a:t>ANALYSIS</a:t>
            </a:r>
            <a:endParaRPr lang="id-ID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936104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b="1" dirty="0"/>
              <a:t>C</a:t>
            </a:r>
            <a:endParaRPr lang="id-ID" sz="4400" b="1" dirty="0" smtClean="0"/>
          </a:p>
          <a:p>
            <a:r>
              <a:rPr lang="id-ID" sz="1000" b="1" dirty="0" smtClean="0"/>
              <a:t>CONCLUSION</a:t>
            </a:r>
            <a:endParaRPr lang="id-ID" sz="1000" b="1" dirty="0"/>
          </a:p>
        </p:txBody>
      </p:sp>
      <p:sp>
        <p:nvSpPr>
          <p:cNvPr id="8" name="Right Arrow 7"/>
          <p:cNvSpPr/>
          <p:nvPr/>
        </p:nvSpPr>
        <p:spPr>
          <a:xfrm>
            <a:off x="1547664" y="1556792"/>
            <a:ext cx="504056" cy="40324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79512" y="5157192"/>
            <a:ext cx="1296144" cy="1080120"/>
          </a:xfrm>
          <a:prstGeom prst="rect">
            <a:avLst/>
          </a:prstGeom>
          <a:noFill/>
          <a:ln w="508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483768" y="2886035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Kesimpulan singkat saja</a:t>
            </a:r>
          </a:p>
          <a:p>
            <a:r>
              <a:rPr lang="id-ID" sz="2400" b="1" dirty="0" smtClean="0">
                <a:solidFill>
                  <a:srgbClr val="FF0000"/>
                </a:solidFill>
              </a:rPr>
              <a:t>Berisi pula saran dan rekomendasi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6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8812088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B.3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PELAKSANAAN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3385894956"/>
              </p:ext>
            </p:extLst>
          </p:nvPr>
        </p:nvGraphicFramePr>
        <p:xfrm>
          <a:off x="395536" y="1196752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729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5791200" cy="1143000"/>
          </a:xfrm>
          <a:solidFill>
            <a:srgbClr val="FFFF0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effectLst/>
              </a:rPr>
              <a:t>Curriculum Vitae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05000"/>
            <a:ext cx="83058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b="1" dirty="0" err="1" smtClean="0">
                <a:effectLst/>
              </a:rPr>
              <a:t>Nama</a:t>
            </a:r>
            <a:r>
              <a:rPr lang="en-US" sz="2000" b="1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:	</a:t>
            </a:r>
            <a:r>
              <a:rPr lang="en-US" sz="2000" dirty="0" err="1" smtClean="0">
                <a:effectLst/>
              </a:rPr>
              <a:t>Reghi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Perdana</a:t>
            </a:r>
            <a:r>
              <a:rPr lang="en-US" sz="2000" dirty="0" smtClean="0">
                <a:effectLst/>
              </a:rPr>
              <a:t>, SH, LLM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b="1" dirty="0" err="1" smtClean="0">
                <a:effectLst/>
              </a:rPr>
              <a:t>Telepon</a:t>
            </a:r>
            <a:r>
              <a:rPr lang="en-US" sz="2000" b="1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:	+62 21 3926252 (office hours)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dirty="0" smtClean="0">
                <a:effectLst/>
              </a:rPr>
              <a:t>                       	</a:t>
            </a:r>
            <a:r>
              <a:rPr lang="id-ID" sz="2000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+62</a:t>
            </a:r>
            <a:r>
              <a:rPr lang="id-ID" sz="2000" dirty="0" smtClean="0">
                <a:effectLst/>
              </a:rPr>
              <a:t>82233331512</a:t>
            </a:r>
            <a:endParaRPr lang="en-US" sz="2000" b="1" dirty="0" smtClean="0">
              <a:effectLst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b="1" dirty="0" smtClean="0">
                <a:effectLst/>
              </a:rPr>
              <a:t>Email</a:t>
            </a:r>
            <a:r>
              <a:rPr lang="en-US" sz="2000" dirty="0" smtClean="0">
                <a:effectLst/>
              </a:rPr>
              <a:t>	:	</a:t>
            </a:r>
            <a:r>
              <a:rPr lang="en-US" sz="2000" dirty="0" smtClean="0">
                <a:effectLst/>
                <a:hlinkClick r:id="rId3"/>
              </a:rPr>
              <a:t>reghiperdana@yahoo.com</a:t>
            </a:r>
            <a:endParaRPr lang="en-US" sz="2000" dirty="0" smtClean="0">
              <a:effectLst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dirty="0" smtClean="0">
                <a:effectLst/>
              </a:rPr>
              <a:t>                       	</a:t>
            </a:r>
            <a:r>
              <a:rPr lang="id-ID" sz="2000" dirty="0" smtClean="0">
                <a:effectLst/>
              </a:rPr>
              <a:t>	</a:t>
            </a:r>
            <a:r>
              <a:rPr lang="en-US" sz="2000" dirty="0" smtClean="0">
                <a:effectLst/>
                <a:hlinkClick r:id="rId4"/>
              </a:rPr>
              <a:t>reghiperdana@bappenas.go.id</a:t>
            </a:r>
            <a:r>
              <a:rPr lang="en-US" sz="2000" dirty="0" smtClean="0">
                <a:effectLst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b="1" dirty="0" err="1" smtClean="0">
                <a:effectLst/>
              </a:rPr>
              <a:t>Pendidikan</a:t>
            </a:r>
            <a:r>
              <a:rPr lang="en-US" sz="2000" dirty="0" smtClean="0">
                <a:effectLst/>
              </a:rPr>
              <a:t>	:	Master of Law  Majoring in Law &amp; Economics Utrecht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dirty="0" smtClean="0">
                <a:effectLst/>
              </a:rPr>
              <a:t>		University, the Netherlands, 2003-2004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dirty="0" smtClean="0">
                <a:effectLst/>
              </a:rPr>
              <a:t>		Bachelor of Law Majoring in Commercial Law </a:t>
            </a:r>
            <a:r>
              <a:rPr lang="en-US" sz="2000" dirty="0" err="1" smtClean="0">
                <a:effectLst/>
              </a:rPr>
              <a:t>Airlangga</a:t>
            </a:r>
            <a:r>
              <a:rPr lang="en-US" sz="2000" dirty="0" smtClean="0">
                <a:effectLst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dirty="0" smtClean="0">
                <a:effectLst/>
              </a:rPr>
              <a:t>		University, Surabaya 1994-1998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b="1" dirty="0" smtClean="0">
                <a:effectLst/>
              </a:rPr>
              <a:t>Kantor	</a:t>
            </a:r>
            <a:r>
              <a:rPr lang="en-US" sz="2000" dirty="0" smtClean="0">
                <a:effectLst/>
              </a:rPr>
              <a:t>:</a:t>
            </a:r>
            <a:r>
              <a:rPr lang="en-US" sz="2000" b="1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Biro </a:t>
            </a:r>
            <a:r>
              <a:rPr lang="en-US" sz="2000" dirty="0" err="1" smtClean="0">
                <a:effectLst/>
              </a:rPr>
              <a:t>Hukum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Bappenas</a:t>
            </a:r>
            <a:endParaRPr lang="en-US" sz="2000" dirty="0" smtClean="0">
              <a:effectLst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1431925" algn="l"/>
              </a:tabLst>
            </a:pPr>
            <a:r>
              <a:rPr lang="en-US" sz="2000" dirty="0" smtClean="0">
                <a:effectLst/>
              </a:rPr>
              <a:t>		Jl. Taman </a:t>
            </a:r>
            <a:r>
              <a:rPr lang="en-US" sz="2000" dirty="0" err="1" smtClean="0">
                <a:effectLst/>
              </a:rPr>
              <a:t>Suropati</a:t>
            </a:r>
            <a:r>
              <a:rPr lang="en-US" sz="2000" dirty="0" smtClean="0">
                <a:effectLst/>
              </a:rPr>
              <a:t> 2 Jakarta</a:t>
            </a:r>
          </a:p>
        </p:txBody>
      </p:sp>
      <p:graphicFrame>
        <p:nvGraphicFramePr>
          <p:cNvPr id="56324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427788" y="57150"/>
          <a:ext cx="2622550" cy="2990850"/>
        </p:xfrm>
        <a:graphic>
          <a:graphicData uri="http://schemas.openxmlformats.org/presentationml/2006/ole">
            <p:oleObj spid="_x0000_s2081" name="Bitmap Image" r:id="rId5" imgW="1419048" imgH="1619476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523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731866457"/>
              </p:ext>
            </p:extLst>
          </p:nvPr>
        </p:nvGraphicFramePr>
        <p:xfrm>
          <a:off x="457200" y="1352128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05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C.1</a:t>
            </a:r>
            <a:r>
              <a:rPr lang="en-US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FORMAT</a:t>
            </a:r>
            <a:endParaRPr lang="id-ID" dirty="0"/>
          </a:p>
        </p:txBody>
      </p:sp>
      <p:sp>
        <p:nvSpPr>
          <p:cNvPr id="4" name="Flowchart: Document 3"/>
          <p:cNvSpPr/>
          <p:nvPr/>
        </p:nvSpPr>
        <p:spPr>
          <a:xfrm>
            <a:off x="4644008" y="3140968"/>
            <a:ext cx="3600400" cy="3528392"/>
          </a:xfrm>
          <a:prstGeom prst="flowChartDocumen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47675" indent="-447675" defTabSz="528638"/>
            <a:r>
              <a:rPr lang="id-ID" dirty="0"/>
              <a:t>1.   </a:t>
            </a:r>
            <a:r>
              <a:rPr lang="en-US" dirty="0"/>
              <a:t> </a:t>
            </a:r>
            <a:r>
              <a:rPr lang="id-ID" dirty="0"/>
              <a:t>Pendahuluan</a:t>
            </a:r>
          </a:p>
          <a:p>
            <a:pPr marL="447675" indent="-447675" defTabSz="528638"/>
            <a:r>
              <a:rPr lang="id-ID" dirty="0"/>
              <a:t>2.   </a:t>
            </a:r>
            <a:r>
              <a:rPr lang="en-US" dirty="0"/>
              <a:t> </a:t>
            </a:r>
            <a:r>
              <a:rPr lang="id-ID" dirty="0"/>
              <a:t>Permasalahan yang </a:t>
            </a:r>
            <a:r>
              <a:rPr lang="id-ID" dirty="0" smtClean="0"/>
              <a:t>ditanya </a:t>
            </a:r>
            <a:endParaRPr lang="id-ID" dirty="0"/>
          </a:p>
          <a:p>
            <a:pPr marL="447675" indent="-447675" defTabSz="528638"/>
            <a:r>
              <a:rPr lang="id-ID" dirty="0"/>
              <a:t>4.  </a:t>
            </a:r>
            <a:r>
              <a:rPr lang="en-US" dirty="0"/>
              <a:t>  </a:t>
            </a:r>
            <a:r>
              <a:rPr lang="id-ID" dirty="0"/>
              <a:t>Dasar hukum dan </a:t>
            </a:r>
            <a:r>
              <a:rPr lang="id-ID" dirty="0" smtClean="0"/>
              <a:t>perundang undangan</a:t>
            </a:r>
            <a:endParaRPr lang="id-ID" dirty="0"/>
          </a:p>
          <a:p>
            <a:pPr marL="447675" indent="-447675" defTabSz="528638"/>
            <a:r>
              <a:rPr lang="id-ID" dirty="0"/>
              <a:t>5.   </a:t>
            </a:r>
            <a:r>
              <a:rPr lang="en-US" dirty="0"/>
              <a:t> </a:t>
            </a:r>
            <a:r>
              <a:rPr lang="id-ID" dirty="0"/>
              <a:t>Uraian fakta-fakta dan kronologis</a:t>
            </a:r>
          </a:p>
          <a:p>
            <a:pPr marL="447675" indent="-447675" defTabSz="528638"/>
            <a:r>
              <a:rPr lang="id-ID" dirty="0"/>
              <a:t>6.    Analisa hukum</a:t>
            </a:r>
          </a:p>
          <a:p>
            <a:pPr marL="447675" indent="-447675" defTabSz="528638"/>
            <a:r>
              <a:rPr lang="id-ID" dirty="0"/>
              <a:t>7.    Pendapat hukum</a:t>
            </a:r>
          </a:p>
          <a:p>
            <a:pPr marL="447675" indent="-447675" defTabSz="528638"/>
            <a:r>
              <a:rPr lang="id-ID" dirty="0"/>
              <a:t>8.    Kesimpulan dan saran-saran atau solusi </a:t>
            </a:r>
            <a:r>
              <a:rPr lang="id-ID" dirty="0" smtClean="0"/>
              <a:t>permasalahan</a:t>
            </a:r>
            <a:endParaRPr lang="id-ID" dirty="0"/>
          </a:p>
        </p:txBody>
      </p:sp>
      <p:sp>
        <p:nvSpPr>
          <p:cNvPr id="5" name="Flowchart: Document 4"/>
          <p:cNvSpPr/>
          <p:nvPr/>
        </p:nvSpPr>
        <p:spPr>
          <a:xfrm>
            <a:off x="899592" y="3140968"/>
            <a:ext cx="2232248" cy="2448272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PERMASALAHAN YANG DITANYAKAN</a:t>
            </a:r>
          </a:p>
          <a:p>
            <a:pPr marL="342900" indent="-342900">
              <a:buAutoNum type="arabicPeriod"/>
            </a:pPr>
            <a:r>
              <a:rPr lang="id-ID" dirty="0" smtClean="0"/>
              <a:t>DASAR HUKUM</a:t>
            </a:r>
          </a:p>
          <a:p>
            <a:pPr marL="342900" indent="-342900">
              <a:buAutoNum type="arabicPeriod"/>
            </a:pPr>
            <a:r>
              <a:rPr lang="id-ID" dirty="0" smtClean="0"/>
              <a:t>PENDAPAT</a:t>
            </a:r>
          </a:p>
        </p:txBody>
      </p:sp>
      <p:sp>
        <p:nvSpPr>
          <p:cNvPr id="6" name="Cross 5"/>
          <p:cNvSpPr/>
          <p:nvPr/>
        </p:nvSpPr>
        <p:spPr>
          <a:xfrm>
            <a:off x="3563888" y="3933056"/>
            <a:ext cx="720080" cy="576064"/>
          </a:xfrm>
          <a:prstGeom prst="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899592" y="170080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BRIEF NOTE</a:t>
            </a:r>
          </a:p>
          <a:p>
            <a:pPr algn="ctr"/>
            <a:r>
              <a:rPr lang="id-ID" dirty="0" smtClean="0"/>
              <a:t>1 LEMBAR SAJA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17008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TELAHAAN DAN PENDAPAT HUKUM</a:t>
            </a:r>
            <a:endParaRPr lang="id-ID" b="1" dirty="0"/>
          </a:p>
        </p:txBody>
      </p:sp>
      <p:sp>
        <p:nvSpPr>
          <p:cNvPr id="9" name="Down Arrow 8"/>
          <p:cNvSpPr/>
          <p:nvPr/>
        </p:nvSpPr>
        <p:spPr>
          <a:xfrm>
            <a:off x="1691680" y="2564904"/>
            <a:ext cx="792088" cy="2880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6012160" y="2564904"/>
            <a:ext cx="792088" cy="2880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00375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853880813"/>
              </p:ext>
            </p:extLst>
          </p:nvPr>
        </p:nvGraphicFramePr>
        <p:xfrm>
          <a:off x="457200" y="1352128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513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12981"/>
            <a:ext cx="31683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>
                <a:solidFill>
                  <a:srgbClr val="0070C0"/>
                </a:solidFill>
                <a:latin typeface="Berlin Sans FB" panose="020E0602020502020306" pitchFamily="34" charset="0"/>
              </a:rPr>
              <a:t>D</a:t>
            </a:r>
            <a:r>
              <a:rPr lang="id-ID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.1</a:t>
            </a:r>
            <a:r>
              <a:rPr lang="en-US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4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REGULATORY IMPACT ANALYSIS (RIA)</a:t>
            </a:r>
            <a:endParaRPr lang="id-ID" sz="42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 rot="5400000">
            <a:off x="1027757" y="3277442"/>
            <a:ext cx="5943600" cy="527050"/>
          </a:xfrm>
          <a:prstGeom prst="rect">
            <a:avLst/>
          </a:prstGeom>
          <a:gradFill rotWithShape="1">
            <a:gsLst>
              <a:gs pos="0">
                <a:srgbClr val="00FF00">
                  <a:alpha val="60001"/>
                </a:srgbClr>
              </a:gs>
              <a:gs pos="100000">
                <a:srgbClr val="0018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rgbClr val="FFFF00"/>
                </a:solidFill>
                <a:latin typeface="Trebuchet MS" pitchFamily="34" charset="0"/>
              </a:rPr>
              <a:t>Konsultasi Stakeholders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 rot="5400000">
            <a:off x="5997425" y="-1031826"/>
            <a:ext cx="938213" cy="3987800"/>
            <a:chOff x="2002" y="1132"/>
            <a:chExt cx="975" cy="645"/>
          </a:xfrm>
        </p:grpSpPr>
        <p:sp>
          <p:nvSpPr>
            <p:cNvPr id="13" name="Freeform 32"/>
            <p:cNvSpPr>
              <a:spLocks/>
            </p:cNvSpPr>
            <p:nvPr/>
          </p:nvSpPr>
          <p:spPr bwMode="auto">
            <a:xfrm>
              <a:off x="2002" y="1132"/>
              <a:ext cx="975" cy="645"/>
            </a:xfrm>
            <a:custGeom>
              <a:avLst/>
              <a:gdLst>
                <a:gd name="T0" fmla="*/ 0 w 975"/>
                <a:gd name="T1" fmla="*/ 0 h 645"/>
                <a:gd name="T2" fmla="*/ 0 w 975"/>
                <a:gd name="T3" fmla="*/ 644 h 645"/>
                <a:gd name="T4" fmla="*/ 765 w 975"/>
                <a:gd name="T5" fmla="*/ 644 h 645"/>
                <a:gd name="T6" fmla="*/ 765 w 975"/>
                <a:gd name="T7" fmla="*/ 402 h 645"/>
                <a:gd name="T8" fmla="*/ 812 w 975"/>
                <a:gd name="T9" fmla="*/ 402 h 645"/>
                <a:gd name="T10" fmla="*/ 812 w 975"/>
                <a:gd name="T11" fmla="*/ 483 h 645"/>
                <a:gd name="T12" fmla="*/ 974 w 975"/>
                <a:gd name="T13" fmla="*/ 322 h 645"/>
                <a:gd name="T14" fmla="*/ 812 w 975"/>
                <a:gd name="T15" fmla="*/ 161 h 645"/>
                <a:gd name="T16" fmla="*/ 812 w 975"/>
                <a:gd name="T17" fmla="*/ 241 h 645"/>
                <a:gd name="T18" fmla="*/ 765 w 975"/>
                <a:gd name="T19" fmla="*/ 241 h 645"/>
                <a:gd name="T20" fmla="*/ 765 w 975"/>
                <a:gd name="T21" fmla="*/ 0 h 645"/>
                <a:gd name="T22" fmla="*/ 0 w 975"/>
                <a:gd name="T23" fmla="*/ 0 h 6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5"/>
                <a:gd name="T37" fmla="*/ 0 h 645"/>
                <a:gd name="T38" fmla="*/ 975 w 975"/>
                <a:gd name="T39" fmla="*/ 645 h 6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5" h="645">
                  <a:moveTo>
                    <a:pt x="0" y="0"/>
                  </a:moveTo>
                  <a:lnTo>
                    <a:pt x="0" y="644"/>
                  </a:lnTo>
                  <a:lnTo>
                    <a:pt x="765" y="644"/>
                  </a:lnTo>
                  <a:lnTo>
                    <a:pt x="765" y="402"/>
                  </a:lnTo>
                  <a:lnTo>
                    <a:pt x="812" y="402"/>
                  </a:lnTo>
                  <a:lnTo>
                    <a:pt x="812" y="483"/>
                  </a:lnTo>
                  <a:lnTo>
                    <a:pt x="974" y="322"/>
                  </a:lnTo>
                  <a:lnTo>
                    <a:pt x="812" y="161"/>
                  </a:lnTo>
                  <a:lnTo>
                    <a:pt x="812" y="241"/>
                  </a:lnTo>
                  <a:lnTo>
                    <a:pt x="765" y="241"/>
                  </a:lnTo>
                  <a:lnTo>
                    <a:pt x="765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76475E"/>
                </a:gs>
                <a:gs pos="100000">
                  <a:srgbClr val="FF99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rot="10800000" vert="eaVert"/>
            <a:lstStyle/>
            <a:p>
              <a:endParaRPr lang="id-ID"/>
            </a:p>
          </p:txBody>
        </p:sp>
        <p:sp>
          <p:nvSpPr>
            <p:cNvPr id="14" name="Rectangle 33"/>
            <p:cNvSpPr>
              <a:spLocks noChangeArrowheads="1"/>
            </p:cNvSpPr>
            <p:nvPr/>
          </p:nvSpPr>
          <p:spPr bwMode="auto">
            <a:xfrm>
              <a:off x="2005" y="1164"/>
              <a:ext cx="714" cy="580"/>
            </a:xfrm>
            <a:prstGeom prst="rect">
              <a:avLst/>
            </a:prstGeom>
            <a:gradFill rotWithShape="1">
              <a:gsLst>
                <a:gs pos="0">
                  <a:srgbClr val="76475E"/>
                </a:gs>
                <a:gs pos="100000">
                  <a:srgbClr val="FF99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 anchor="ctr"/>
            <a:lstStyle/>
            <a:p>
              <a:pPr eaLnBrk="0" hangingPunct="0"/>
              <a:r>
                <a:rPr lang="ja-JP" altLang="en-US" sz="1400" b="1">
                  <a:ea typeface="MS PGothic" pitchFamily="34" charset="-128"/>
                </a:rPr>
                <a:t> </a:t>
              </a:r>
            </a:p>
          </p:txBody>
        </p:sp>
      </p:grp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4702820" y="648542"/>
            <a:ext cx="3562350" cy="457200"/>
          </a:xfrm>
          <a:prstGeom prst="rect">
            <a:avLst/>
          </a:prstGeom>
          <a:gradFill rotWithShape="1">
            <a:gsLst>
              <a:gs pos="0">
                <a:srgbClr val="76475E"/>
              </a:gs>
              <a:gs pos="100000">
                <a:srgbClr val="FF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ja-JP" sz="2400">
                <a:solidFill>
                  <a:srgbClr val="FFFF00"/>
                </a:solidFill>
                <a:latin typeface="Trebuchet MS" pitchFamily="34" charset="0"/>
                <a:ea typeface="MS PGothic" pitchFamily="34" charset="-128"/>
              </a:rPr>
              <a:t>Perumusan Masalah</a:t>
            </a:r>
          </a:p>
        </p:txBody>
      </p:sp>
      <p:grpSp>
        <p:nvGrpSpPr>
          <p:cNvPr id="16" name="Group 35"/>
          <p:cNvGrpSpPr>
            <a:grpSpLocks/>
          </p:cNvGrpSpPr>
          <p:nvPr/>
        </p:nvGrpSpPr>
        <p:grpSpPr bwMode="auto">
          <a:xfrm rot="5400000">
            <a:off x="5978375" y="50849"/>
            <a:ext cx="976313" cy="3987800"/>
            <a:chOff x="2002" y="1132"/>
            <a:chExt cx="975" cy="645"/>
          </a:xfrm>
        </p:grpSpPr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2002" y="1132"/>
              <a:ext cx="975" cy="645"/>
            </a:xfrm>
            <a:custGeom>
              <a:avLst/>
              <a:gdLst>
                <a:gd name="T0" fmla="*/ 0 w 975"/>
                <a:gd name="T1" fmla="*/ 0 h 645"/>
                <a:gd name="T2" fmla="*/ 0 w 975"/>
                <a:gd name="T3" fmla="*/ 644 h 645"/>
                <a:gd name="T4" fmla="*/ 765 w 975"/>
                <a:gd name="T5" fmla="*/ 644 h 645"/>
                <a:gd name="T6" fmla="*/ 765 w 975"/>
                <a:gd name="T7" fmla="*/ 402 h 645"/>
                <a:gd name="T8" fmla="*/ 812 w 975"/>
                <a:gd name="T9" fmla="*/ 402 h 645"/>
                <a:gd name="T10" fmla="*/ 812 w 975"/>
                <a:gd name="T11" fmla="*/ 483 h 645"/>
                <a:gd name="T12" fmla="*/ 974 w 975"/>
                <a:gd name="T13" fmla="*/ 322 h 645"/>
                <a:gd name="T14" fmla="*/ 812 w 975"/>
                <a:gd name="T15" fmla="*/ 161 h 645"/>
                <a:gd name="T16" fmla="*/ 812 w 975"/>
                <a:gd name="T17" fmla="*/ 241 h 645"/>
                <a:gd name="T18" fmla="*/ 765 w 975"/>
                <a:gd name="T19" fmla="*/ 241 h 645"/>
                <a:gd name="T20" fmla="*/ 765 w 975"/>
                <a:gd name="T21" fmla="*/ 0 h 645"/>
                <a:gd name="T22" fmla="*/ 0 w 975"/>
                <a:gd name="T23" fmla="*/ 0 h 6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5"/>
                <a:gd name="T37" fmla="*/ 0 h 645"/>
                <a:gd name="T38" fmla="*/ 975 w 975"/>
                <a:gd name="T39" fmla="*/ 645 h 6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5" h="645">
                  <a:moveTo>
                    <a:pt x="0" y="0"/>
                  </a:moveTo>
                  <a:lnTo>
                    <a:pt x="0" y="644"/>
                  </a:lnTo>
                  <a:lnTo>
                    <a:pt x="765" y="644"/>
                  </a:lnTo>
                  <a:lnTo>
                    <a:pt x="765" y="402"/>
                  </a:lnTo>
                  <a:lnTo>
                    <a:pt x="812" y="402"/>
                  </a:lnTo>
                  <a:lnTo>
                    <a:pt x="812" y="483"/>
                  </a:lnTo>
                  <a:lnTo>
                    <a:pt x="974" y="322"/>
                  </a:lnTo>
                  <a:lnTo>
                    <a:pt x="812" y="161"/>
                  </a:lnTo>
                  <a:lnTo>
                    <a:pt x="812" y="241"/>
                  </a:lnTo>
                  <a:lnTo>
                    <a:pt x="765" y="241"/>
                  </a:lnTo>
                  <a:lnTo>
                    <a:pt x="765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rot="10800000" vert="eaVert"/>
            <a:lstStyle/>
            <a:p>
              <a:endParaRPr lang="id-ID"/>
            </a:p>
          </p:txBody>
        </p:sp>
        <p:sp>
          <p:nvSpPr>
            <p:cNvPr id="18" name="Rectangle 37"/>
            <p:cNvSpPr>
              <a:spLocks noChangeArrowheads="1"/>
            </p:cNvSpPr>
            <p:nvPr/>
          </p:nvSpPr>
          <p:spPr bwMode="auto">
            <a:xfrm>
              <a:off x="2005" y="1164"/>
              <a:ext cx="714" cy="5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 anchor="ctr"/>
            <a:lstStyle/>
            <a:p>
              <a:pPr eaLnBrk="0" hangingPunct="0"/>
              <a:r>
                <a:rPr lang="ja-JP" altLang="en-US" sz="1400" b="1">
                  <a:ea typeface="MS PGothic" pitchFamily="34" charset="-128"/>
                </a:rPr>
                <a:t> </a:t>
              </a:r>
            </a:p>
          </p:txBody>
        </p:sp>
      </p:grp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4701232" y="1735980"/>
            <a:ext cx="3562350" cy="457200"/>
          </a:xfrm>
          <a:prstGeom prst="rect">
            <a:avLst/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ja-JP" sz="2400">
                <a:solidFill>
                  <a:srgbClr val="0000CC"/>
                </a:solidFill>
                <a:latin typeface="Trebuchet MS" pitchFamily="34" charset="0"/>
                <a:ea typeface="MS PGothic" pitchFamily="34" charset="-128"/>
              </a:rPr>
              <a:t>Identifikasi Tujuan </a:t>
            </a:r>
          </a:p>
        </p:txBody>
      </p:sp>
      <p:grpSp>
        <p:nvGrpSpPr>
          <p:cNvPr id="20" name="Group 39"/>
          <p:cNvGrpSpPr>
            <a:grpSpLocks/>
          </p:cNvGrpSpPr>
          <p:nvPr/>
        </p:nvGrpSpPr>
        <p:grpSpPr bwMode="auto">
          <a:xfrm rot="5400000">
            <a:off x="6008538" y="1081136"/>
            <a:ext cx="915988" cy="3987800"/>
            <a:chOff x="2002" y="1132"/>
            <a:chExt cx="975" cy="645"/>
          </a:xfrm>
        </p:grpSpPr>
        <p:sp>
          <p:nvSpPr>
            <p:cNvPr id="21" name="Freeform 40"/>
            <p:cNvSpPr>
              <a:spLocks/>
            </p:cNvSpPr>
            <p:nvPr/>
          </p:nvSpPr>
          <p:spPr bwMode="auto">
            <a:xfrm>
              <a:off x="2002" y="1132"/>
              <a:ext cx="975" cy="645"/>
            </a:xfrm>
            <a:custGeom>
              <a:avLst/>
              <a:gdLst>
                <a:gd name="T0" fmla="*/ 0 w 975"/>
                <a:gd name="T1" fmla="*/ 0 h 645"/>
                <a:gd name="T2" fmla="*/ 0 w 975"/>
                <a:gd name="T3" fmla="*/ 644 h 645"/>
                <a:gd name="T4" fmla="*/ 765 w 975"/>
                <a:gd name="T5" fmla="*/ 644 h 645"/>
                <a:gd name="T6" fmla="*/ 765 w 975"/>
                <a:gd name="T7" fmla="*/ 402 h 645"/>
                <a:gd name="T8" fmla="*/ 812 w 975"/>
                <a:gd name="T9" fmla="*/ 402 h 645"/>
                <a:gd name="T10" fmla="*/ 812 w 975"/>
                <a:gd name="T11" fmla="*/ 483 h 645"/>
                <a:gd name="T12" fmla="*/ 974 w 975"/>
                <a:gd name="T13" fmla="*/ 322 h 645"/>
                <a:gd name="T14" fmla="*/ 812 w 975"/>
                <a:gd name="T15" fmla="*/ 161 h 645"/>
                <a:gd name="T16" fmla="*/ 812 w 975"/>
                <a:gd name="T17" fmla="*/ 241 h 645"/>
                <a:gd name="T18" fmla="*/ 765 w 975"/>
                <a:gd name="T19" fmla="*/ 241 h 645"/>
                <a:gd name="T20" fmla="*/ 765 w 975"/>
                <a:gd name="T21" fmla="*/ 0 h 645"/>
                <a:gd name="T22" fmla="*/ 0 w 975"/>
                <a:gd name="T23" fmla="*/ 0 h 6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5"/>
                <a:gd name="T37" fmla="*/ 0 h 645"/>
                <a:gd name="T38" fmla="*/ 975 w 975"/>
                <a:gd name="T39" fmla="*/ 645 h 6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5" h="645">
                  <a:moveTo>
                    <a:pt x="0" y="0"/>
                  </a:moveTo>
                  <a:lnTo>
                    <a:pt x="0" y="644"/>
                  </a:lnTo>
                  <a:lnTo>
                    <a:pt x="765" y="644"/>
                  </a:lnTo>
                  <a:lnTo>
                    <a:pt x="765" y="402"/>
                  </a:lnTo>
                  <a:lnTo>
                    <a:pt x="812" y="402"/>
                  </a:lnTo>
                  <a:lnTo>
                    <a:pt x="812" y="483"/>
                  </a:lnTo>
                  <a:lnTo>
                    <a:pt x="974" y="322"/>
                  </a:lnTo>
                  <a:lnTo>
                    <a:pt x="812" y="161"/>
                  </a:lnTo>
                  <a:lnTo>
                    <a:pt x="812" y="241"/>
                  </a:lnTo>
                  <a:lnTo>
                    <a:pt x="765" y="241"/>
                  </a:lnTo>
                  <a:lnTo>
                    <a:pt x="765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765B4B"/>
                </a:gs>
                <a:gs pos="50000">
                  <a:schemeClr val="accent1">
                    <a:alpha val="62000"/>
                  </a:schemeClr>
                </a:gs>
                <a:gs pos="100000">
                  <a:srgbClr val="765B4B"/>
                </a:gs>
              </a:gsLst>
              <a:lin ang="5400000" scaled="1"/>
            </a:gra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 rot="10800000" vert="eaVert"/>
            <a:lstStyle/>
            <a:p>
              <a:pPr eaLnBrk="0" fontAlgn="t" hangingPunct="0">
                <a:defRPr/>
              </a:pPr>
              <a:endParaRPr lang="id-ID" sz="3200">
                <a:latin typeface="Times" pitchFamily="18" charset="0"/>
              </a:endParaRPr>
            </a:p>
          </p:txBody>
        </p:sp>
        <p:sp>
          <p:nvSpPr>
            <p:cNvPr id="22" name="Rectangle 41"/>
            <p:cNvSpPr>
              <a:spLocks noChangeArrowheads="1"/>
            </p:cNvSpPr>
            <p:nvPr/>
          </p:nvSpPr>
          <p:spPr bwMode="auto">
            <a:xfrm>
              <a:off x="2005" y="1164"/>
              <a:ext cx="713" cy="5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62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 anchor="ctr"/>
            <a:lstStyle/>
            <a:p>
              <a:pPr eaLnBrk="0" hangingPunct="0">
                <a:defRPr/>
              </a:pPr>
              <a:r>
                <a:rPr lang="ja-JP" altLang="en-US" sz="1400" b="1">
                  <a:ea typeface="MS PGothic" pitchFamily="34" charset="-128"/>
                </a:rPr>
                <a:t> </a:t>
              </a:r>
            </a:p>
          </p:txBody>
        </p:sp>
      </p:grp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4574232" y="2761505"/>
            <a:ext cx="368935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62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>
                <a:solidFill>
                  <a:srgbClr val="333333"/>
                </a:solidFill>
                <a:latin typeface="Trebuchet MS" pitchFamily="34" charset="0"/>
                <a:ea typeface="MS PGothic" pitchFamily="34" charset="-128"/>
              </a:rPr>
              <a:t>Alternatif Tindakan</a:t>
            </a:r>
          </a:p>
        </p:txBody>
      </p:sp>
      <p:grpSp>
        <p:nvGrpSpPr>
          <p:cNvPr id="24" name="Group 43"/>
          <p:cNvGrpSpPr>
            <a:grpSpLocks/>
          </p:cNvGrpSpPr>
          <p:nvPr/>
        </p:nvGrpSpPr>
        <p:grpSpPr bwMode="auto">
          <a:xfrm rot="5400000">
            <a:off x="5966469" y="2123330"/>
            <a:ext cx="1000125" cy="3987800"/>
            <a:chOff x="2002" y="1132"/>
            <a:chExt cx="975" cy="645"/>
          </a:xfrm>
        </p:grpSpPr>
        <p:sp>
          <p:nvSpPr>
            <p:cNvPr id="25" name="Freeform 44"/>
            <p:cNvSpPr>
              <a:spLocks/>
            </p:cNvSpPr>
            <p:nvPr/>
          </p:nvSpPr>
          <p:spPr bwMode="auto">
            <a:xfrm>
              <a:off x="2002" y="1132"/>
              <a:ext cx="975" cy="645"/>
            </a:xfrm>
            <a:custGeom>
              <a:avLst/>
              <a:gdLst>
                <a:gd name="T0" fmla="*/ 0 w 975"/>
                <a:gd name="T1" fmla="*/ 0 h 645"/>
                <a:gd name="T2" fmla="*/ 0 w 975"/>
                <a:gd name="T3" fmla="*/ 644 h 645"/>
                <a:gd name="T4" fmla="*/ 765 w 975"/>
                <a:gd name="T5" fmla="*/ 644 h 645"/>
                <a:gd name="T6" fmla="*/ 765 w 975"/>
                <a:gd name="T7" fmla="*/ 402 h 645"/>
                <a:gd name="T8" fmla="*/ 812 w 975"/>
                <a:gd name="T9" fmla="*/ 402 h 645"/>
                <a:gd name="T10" fmla="*/ 812 w 975"/>
                <a:gd name="T11" fmla="*/ 483 h 645"/>
                <a:gd name="T12" fmla="*/ 974 w 975"/>
                <a:gd name="T13" fmla="*/ 322 h 645"/>
                <a:gd name="T14" fmla="*/ 812 w 975"/>
                <a:gd name="T15" fmla="*/ 161 h 645"/>
                <a:gd name="T16" fmla="*/ 812 w 975"/>
                <a:gd name="T17" fmla="*/ 241 h 645"/>
                <a:gd name="T18" fmla="*/ 765 w 975"/>
                <a:gd name="T19" fmla="*/ 241 h 645"/>
                <a:gd name="T20" fmla="*/ 765 w 975"/>
                <a:gd name="T21" fmla="*/ 0 h 645"/>
                <a:gd name="T22" fmla="*/ 0 w 975"/>
                <a:gd name="T23" fmla="*/ 0 h 6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5"/>
                <a:gd name="T37" fmla="*/ 0 h 645"/>
                <a:gd name="T38" fmla="*/ 975 w 975"/>
                <a:gd name="T39" fmla="*/ 645 h 6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5" h="645">
                  <a:moveTo>
                    <a:pt x="0" y="0"/>
                  </a:moveTo>
                  <a:lnTo>
                    <a:pt x="0" y="644"/>
                  </a:lnTo>
                  <a:lnTo>
                    <a:pt x="765" y="644"/>
                  </a:lnTo>
                  <a:lnTo>
                    <a:pt x="765" y="402"/>
                  </a:lnTo>
                  <a:lnTo>
                    <a:pt x="812" y="402"/>
                  </a:lnTo>
                  <a:lnTo>
                    <a:pt x="812" y="483"/>
                  </a:lnTo>
                  <a:lnTo>
                    <a:pt x="974" y="322"/>
                  </a:lnTo>
                  <a:lnTo>
                    <a:pt x="812" y="161"/>
                  </a:lnTo>
                  <a:lnTo>
                    <a:pt x="812" y="241"/>
                  </a:lnTo>
                  <a:lnTo>
                    <a:pt x="765" y="241"/>
                  </a:lnTo>
                  <a:lnTo>
                    <a:pt x="765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rot="10800000" vert="eaVert"/>
            <a:lstStyle/>
            <a:p>
              <a:endParaRPr lang="id-ID"/>
            </a:p>
          </p:txBody>
        </p:sp>
        <p:sp>
          <p:nvSpPr>
            <p:cNvPr id="26" name="Rectangle 45"/>
            <p:cNvSpPr>
              <a:spLocks noChangeArrowheads="1"/>
            </p:cNvSpPr>
            <p:nvPr/>
          </p:nvSpPr>
          <p:spPr bwMode="auto">
            <a:xfrm>
              <a:off x="2005" y="1164"/>
              <a:ext cx="714" cy="580"/>
            </a:xfrm>
            <a:prstGeom prst="rect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 anchor="ctr"/>
            <a:lstStyle/>
            <a:p>
              <a:pPr eaLnBrk="0" hangingPunct="0"/>
              <a:r>
                <a:rPr lang="ja-JP" altLang="en-US" sz="1400" b="1">
                  <a:ea typeface="MS PGothic" pitchFamily="34" charset="-128"/>
                </a:rPr>
                <a:t> </a:t>
              </a:r>
            </a:p>
          </p:txBody>
        </p:sp>
      </p:grp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4498032" y="3783855"/>
            <a:ext cx="3733800" cy="457200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ja-JP" sz="2400">
                <a:solidFill>
                  <a:srgbClr val="663300"/>
                </a:solidFill>
                <a:latin typeface="Trebuchet MS" pitchFamily="34" charset="0"/>
                <a:ea typeface="MS PGothic" pitchFamily="34" charset="-128"/>
              </a:rPr>
              <a:t>Analisis Biaya &amp; Manfaat</a:t>
            </a:r>
          </a:p>
        </p:txBody>
      </p:sp>
      <p:grpSp>
        <p:nvGrpSpPr>
          <p:cNvPr id="28" name="Group 47"/>
          <p:cNvGrpSpPr>
            <a:grpSpLocks/>
          </p:cNvGrpSpPr>
          <p:nvPr/>
        </p:nvGrpSpPr>
        <p:grpSpPr bwMode="auto">
          <a:xfrm rot="5400000">
            <a:off x="6009332" y="3142505"/>
            <a:ext cx="914400" cy="3987800"/>
            <a:chOff x="2002" y="1132"/>
            <a:chExt cx="975" cy="645"/>
          </a:xfrm>
        </p:grpSpPr>
        <p:sp>
          <p:nvSpPr>
            <p:cNvPr id="29" name="Freeform 48"/>
            <p:cNvSpPr>
              <a:spLocks/>
            </p:cNvSpPr>
            <p:nvPr/>
          </p:nvSpPr>
          <p:spPr bwMode="auto">
            <a:xfrm>
              <a:off x="2002" y="1132"/>
              <a:ext cx="975" cy="645"/>
            </a:xfrm>
            <a:custGeom>
              <a:avLst/>
              <a:gdLst>
                <a:gd name="T0" fmla="*/ 0 w 975"/>
                <a:gd name="T1" fmla="*/ 0 h 645"/>
                <a:gd name="T2" fmla="*/ 0 w 975"/>
                <a:gd name="T3" fmla="*/ 644 h 645"/>
                <a:gd name="T4" fmla="*/ 765 w 975"/>
                <a:gd name="T5" fmla="*/ 644 h 645"/>
                <a:gd name="T6" fmla="*/ 765 w 975"/>
                <a:gd name="T7" fmla="*/ 402 h 645"/>
                <a:gd name="T8" fmla="*/ 812 w 975"/>
                <a:gd name="T9" fmla="*/ 402 h 645"/>
                <a:gd name="T10" fmla="*/ 812 w 975"/>
                <a:gd name="T11" fmla="*/ 483 h 645"/>
                <a:gd name="T12" fmla="*/ 974 w 975"/>
                <a:gd name="T13" fmla="*/ 322 h 645"/>
                <a:gd name="T14" fmla="*/ 812 w 975"/>
                <a:gd name="T15" fmla="*/ 161 h 645"/>
                <a:gd name="T16" fmla="*/ 812 w 975"/>
                <a:gd name="T17" fmla="*/ 241 h 645"/>
                <a:gd name="T18" fmla="*/ 765 w 975"/>
                <a:gd name="T19" fmla="*/ 241 h 645"/>
                <a:gd name="T20" fmla="*/ 765 w 975"/>
                <a:gd name="T21" fmla="*/ 0 h 645"/>
                <a:gd name="T22" fmla="*/ 0 w 975"/>
                <a:gd name="T23" fmla="*/ 0 h 6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5"/>
                <a:gd name="T37" fmla="*/ 0 h 645"/>
                <a:gd name="T38" fmla="*/ 975 w 975"/>
                <a:gd name="T39" fmla="*/ 645 h 6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5" h="645">
                  <a:moveTo>
                    <a:pt x="0" y="0"/>
                  </a:moveTo>
                  <a:lnTo>
                    <a:pt x="0" y="644"/>
                  </a:lnTo>
                  <a:lnTo>
                    <a:pt x="765" y="644"/>
                  </a:lnTo>
                  <a:lnTo>
                    <a:pt x="765" y="402"/>
                  </a:lnTo>
                  <a:lnTo>
                    <a:pt x="812" y="402"/>
                  </a:lnTo>
                  <a:lnTo>
                    <a:pt x="812" y="483"/>
                  </a:lnTo>
                  <a:lnTo>
                    <a:pt x="974" y="322"/>
                  </a:lnTo>
                  <a:lnTo>
                    <a:pt x="812" y="161"/>
                  </a:lnTo>
                  <a:lnTo>
                    <a:pt x="812" y="241"/>
                  </a:lnTo>
                  <a:lnTo>
                    <a:pt x="765" y="241"/>
                  </a:lnTo>
                  <a:lnTo>
                    <a:pt x="765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765B4B"/>
                </a:gs>
                <a:gs pos="50000">
                  <a:schemeClr val="accent1"/>
                </a:gs>
                <a:gs pos="100000">
                  <a:srgbClr val="765B4B"/>
                </a:gs>
              </a:gsLst>
              <a:lin ang="5400000" scaled="1"/>
            </a:gradFill>
            <a:ln w="12700" cap="rnd">
              <a:noFill/>
              <a:round/>
              <a:headEnd type="none" w="sm" len="sm"/>
              <a:tailEnd type="none" w="sm" len="sm"/>
            </a:ln>
          </p:spPr>
          <p:txBody>
            <a:bodyPr rot="10800000" vert="eaVert"/>
            <a:lstStyle/>
            <a:p>
              <a:pPr eaLnBrk="0" fontAlgn="t" hangingPunct="0">
                <a:defRPr/>
              </a:pPr>
              <a:endParaRPr lang="id-ID" sz="3200">
                <a:latin typeface="Times" pitchFamily="18" charset="0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2005" y="1164"/>
              <a:ext cx="714" cy="5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 anchor="ctr"/>
            <a:lstStyle/>
            <a:p>
              <a:pPr eaLnBrk="0" hangingPunct="0">
                <a:defRPr/>
              </a:pPr>
              <a:r>
                <a:rPr lang="ja-JP" altLang="en-US" sz="1400" b="1">
                  <a:ea typeface="MS PGothic" pitchFamily="34" charset="-128"/>
                </a:rPr>
                <a:t> </a:t>
              </a:r>
            </a:p>
          </p:txBody>
        </p:sp>
      </p:grp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4694882" y="4823667"/>
            <a:ext cx="3565525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>
                <a:solidFill>
                  <a:srgbClr val="333333"/>
                </a:solidFill>
                <a:latin typeface="Trebuchet MS" pitchFamily="34" charset="0"/>
                <a:ea typeface="MS PGothic" pitchFamily="34" charset="-128"/>
              </a:rPr>
              <a:t>Pemilihan Tindakan</a:t>
            </a:r>
          </a:p>
        </p:txBody>
      </p:sp>
      <p:grpSp>
        <p:nvGrpSpPr>
          <p:cNvPr id="32" name="Group 51"/>
          <p:cNvGrpSpPr>
            <a:grpSpLocks/>
          </p:cNvGrpSpPr>
          <p:nvPr/>
        </p:nvGrpSpPr>
        <p:grpSpPr bwMode="auto">
          <a:xfrm rot="5400000">
            <a:off x="5935513" y="4216449"/>
            <a:ext cx="1062037" cy="3987800"/>
            <a:chOff x="2002" y="1132"/>
            <a:chExt cx="975" cy="645"/>
          </a:xfrm>
        </p:grpSpPr>
        <p:sp>
          <p:nvSpPr>
            <p:cNvPr id="33" name="Freeform 52"/>
            <p:cNvSpPr>
              <a:spLocks/>
            </p:cNvSpPr>
            <p:nvPr/>
          </p:nvSpPr>
          <p:spPr bwMode="auto">
            <a:xfrm>
              <a:off x="2002" y="1132"/>
              <a:ext cx="975" cy="645"/>
            </a:xfrm>
            <a:custGeom>
              <a:avLst/>
              <a:gdLst>
                <a:gd name="T0" fmla="*/ 0 w 975"/>
                <a:gd name="T1" fmla="*/ 0 h 645"/>
                <a:gd name="T2" fmla="*/ 0 w 975"/>
                <a:gd name="T3" fmla="*/ 644 h 645"/>
                <a:gd name="T4" fmla="*/ 765 w 975"/>
                <a:gd name="T5" fmla="*/ 644 h 645"/>
                <a:gd name="T6" fmla="*/ 765 w 975"/>
                <a:gd name="T7" fmla="*/ 402 h 645"/>
                <a:gd name="T8" fmla="*/ 812 w 975"/>
                <a:gd name="T9" fmla="*/ 402 h 645"/>
                <a:gd name="T10" fmla="*/ 812 w 975"/>
                <a:gd name="T11" fmla="*/ 483 h 645"/>
                <a:gd name="T12" fmla="*/ 974 w 975"/>
                <a:gd name="T13" fmla="*/ 322 h 645"/>
                <a:gd name="T14" fmla="*/ 812 w 975"/>
                <a:gd name="T15" fmla="*/ 161 h 645"/>
                <a:gd name="T16" fmla="*/ 812 w 975"/>
                <a:gd name="T17" fmla="*/ 241 h 645"/>
                <a:gd name="T18" fmla="*/ 765 w 975"/>
                <a:gd name="T19" fmla="*/ 241 h 645"/>
                <a:gd name="T20" fmla="*/ 765 w 975"/>
                <a:gd name="T21" fmla="*/ 0 h 645"/>
                <a:gd name="T22" fmla="*/ 0 w 975"/>
                <a:gd name="T23" fmla="*/ 0 h 6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5"/>
                <a:gd name="T37" fmla="*/ 0 h 645"/>
                <a:gd name="T38" fmla="*/ 975 w 975"/>
                <a:gd name="T39" fmla="*/ 645 h 6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5" h="645">
                  <a:moveTo>
                    <a:pt x="0" y="0"/>
                  </a:moveTo>
                  <a:lnTo>
                    <a:pt x="0" y="644"/>
                  </a:lnTo>
                  <a:lnTo>
                    <a:pt x="765" y="644"/>
                  </a:lnTo>
                  <a:lnTo>
                    <a:pt x="765" y="402"/>
                  </a:lnTo>
                  <a:lnTo>
                    <a:pt x="812" y="402"/>
                  </a:lnTo>
                  <a:lnTo>
                    <a:pt x="812" y="483"/>
                  </a:lnTo>
                  <a:lnTo>
                    <a:pt x="974" y="322"/>
                  </a:lnTo>
                  <a:lnTo>
                    <a:pt x="812" y="161"/>
                  </a:lnTo>
                  <a:lnTo>
                    <a:pt x="812" y="241"/>
                  </a:lnTo>
                  <a:lnTo>
                    <a:pt x="765" y="241"/>
                  </a:lnTo>
                  <a:lnTo>
                    <a:pt x="765" y="0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rot="10800000" vert="eaVert"/>
            <a:lstStyle/>
            <a:p>
              <a:endParaRPr lang="id-ID"/>
            </a:p>
          </p:txBody>
        </p:sp>
        <p:sp>
          <p:nvSpPr>
            <p:cNvPr id="34" name="Rectangle 53"/>
            <p:cNvSpPr>
              <a:spLocks noChangeArrowheads="1"/>
            </p:cNvSpPr>
            <p:nvPr/>
          </p:nvSpPr>
          <p:spPr bwMode="auto">
            <a:xfrm>
              <a:off x="2005" y="1164"/>
              <a:ext cx="714" cy="580"/>
            </a:xfrm>
            <a:prstGeom prst="rect">
              <a:avLst/>
            </a:prstGeom>
            <a:gradFill rotWithShape="1">
              <a:gsLst>
                <a:gs pos="0">
                  <a:srgbClr val="005E76"/>
                </a:gs>
                <a:gs pos="50000">
                  <a:srgbClr val="00CCFF"/>
                </a:gs>
                <a:gs pos="100000">
                  <a:srgbClr val="005E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038" rIns="0" bIns="46038" anchor="ctr"/>
            <a:lstStyle/>
            <a:p>
              <a:pPr eaLnBrk="0" hangingPunct="0"/>
              <a:r>
                <a:rPr lang="ja-JP" altLang="en-US" sz="1400" b="1">
                  <a:ea typeface="MS PGothic" pitchFamily="34" charset="-128"/>
                </a:rPr>
                <a:t> </a:t>
              </a:r>
            </a:p>
          </p:txBody>
        </p:sp>
      </p:grpSp>
      <p:sp>
        <p:nvSpPr>
          <p:cNvPr id="35" name="Text Box 54"/>
          <p:cNvSpPr txBox="1">
            <a:spLocks noChangeArrowheads="1"/>
          </p:cNvSpPr>
          <p:nvPr/>
        </p:nvSpPr>
        <p:spPr bwMode="auto">
          <a:xfrm>
            <a:off x="4650432" y="5696792"/>
            <a:ext cx="3700463" cy="457200"/>
          </a:xfrm>
          <a:prstGeom prst="rect">
            <a:avLst/>
          </a:prstGeom>
          <a:gradFill rotWithShape="1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ja-JP" sz="2400">
                <a:latin typeface="Trebuchet MS" pitchFamily="34" charset="0"/>
                <a:ea typeface="MS PGothic" pitchFamily="34" charset="-128"/>
              </a:rPr>
              <a:t>Strategi Implementasi</a:t>
            </a:r>
          </a:p>
        </p:txBody>
      </p:sp>
    </p:spTree>
    <p:extLst>
      <p:ext uri="{BB962C8B-B14F-4D97-AF65-F5344CB8AC3E}">
        <p14:creationId xmlns:p14="http://schemas.microsoft.com/office/powerpoint/2010/main" xmlns="" val="165735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000" dirty="0" smtClean="0">
                <a:solidFill>
                  <a:srgbClr val="0000CC"/>
                </a:solidFill>
                <a:latin typeface="Berlin Sans FB" pitchFamily="34" charset="0"/>
              </a:rPr>
              <a:t>D.2. </a:t>
            </a:r>
            <a:r>
              <a:rPr lang="en-US" sz="3000" dirty="0" smtClean="0">
                <a:solidFill>
                  <a:srgbClr val="0000CC"/>
                </a:solidFill>
                <a:latin typeface="Berlin Sans FB" pitchFamily="34" charset="0"/>
              </a:rPr>
              <a:t>ALAT </a:t>
            </a:r>
            <a:r>
              <a:rPr lang="en-US" sz="3000" dirty="0">
                <a:solidFill>
                  <a:srgbClr val="0000CC"/>
                </a:solidFill>
                <a:latin typeface="Berlin Sans FB" pitchFamily="34" charset="0"/>
              </a:rPr>
              <a:t>ANALISA ROCCIPI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276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Ann </a:t>
            </a:r>
            <a:r>
              <a:rPr lang="en-US" sz="2000" dirty="0" err="1" smtClean="0"/>
              <a:t>Seidman</a:t>
            </a:r>
            <a:endParaRPr lang="en-US" sz="2000" dirty="0" smtClean="0"/>
          </a:p>
          <a:p>
            <a:r>
              <a:rPr lang="en-US" sz="2000" dirty="0" smtClean="0"/>
              <a:t>Robert </a:t>
            </a:r>
            <a:r>
              <a:rPr lang="en-US" sz="2000" dirty="0" err="1" smtClean="0"/>
              <a:t>Seidman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Nalin</a:t>
            </a:r>
            <a:r>
              <a:rPr lang="en-US" sz="2000" dirty="0" smtClean="0"/>
              <a:t> </a:t>
            </a:r>
            <a:r>
              <a:rPr lang="en-US" sz="2000" dirty="0" err="1" smtClean="0"/>
              <a:t>Abeyserkere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74651981"/>
              </p:ext>
            </p:extLst>
          </p:nvPr>
        </p:nvGraphicFramePr>
        <p:xfrm>
          <a:off x="381000" y="1236785"/>
          <a:ext cx="8458200" cy="56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611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0000CC"/>
                </a:solidFill>
                <a:latin typeface="Berlin Sans FB" pitchFamily="34" charset="0"/>
              </a:rPr>
              <a:t>TABEL ROCCIPI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6080332"/>
              </p:ext>
            </p:extLst>
          </p:nvPr>
        </p:nvGraphicFramePr>
        <p:xfrm>
          <a:off x="228601" y="1219200"/>
          <a:ext cx="876299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1447800"/>
                <a:gridCol w="3276600"/>
                <a:gridCol w="3048000"/>
              </a:tblGrid>
              <a:tr h="3319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UNSUR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PERTANYAAN</a:t>
                      </a:r>
                      <a:r>
                        <a:rPr lang="en-US" sz="1000" baseline="0" dirty="0" smtClean="0"/>
                        <a:t> KUNCI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ANALISA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SARAN DAN PENDAPAT</a:t>
                      </a:r>
                      <a:endParaRPr lang="en-US" sz="1000" dirty="0"/>
                    </a:p>
                  </a:txBody>
                  <a:tcPr/>
                </a:tc>
              </a:tr>
              <a:tr h="111586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RULE (1)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000" dirty="0" err="1" smtClean="0"/>
                        <a:t>Adakah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Undang-Undang</a:t>
                      </a:r>
                      <a:r>
                        <a:rPr lang="en-US" sz="1000" dirty="0" smtClean="0"/>
                        <a:t> yang </a:t>
                      </a:r>
                      <a:r>
                        <a:rPr lang="en-US" sz="1000" dirty="0" err="1" smtClean="0"/>
                        <a:t>bertentangan</a:t>
                      </a:r>
                      <a:r>
                        <a:rPr lang="en-US" sz="1000" dirty="0" smtClean="0"/>
                        <a:t>/ </a:t>
                      </a:r>
                      <a:r>
                        <a:rPr lang="en-US" sz="1000" dirty="0" err="1" smtClean="0"/>
                        <a:t>bersinggungan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dengan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Raperpres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ini</a:t>
                      </a:r>
                      <a:r>
                        <a:rPr lang="en-US" sz="1000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charset="0"/>
                        <a:buAutoNum type="arabicPeriod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1" i="1" u="sng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000" dirty="0" err="1" smtClean="0"/>
                        <a:t>Adakah</a:t>
                      </a:r>
                      <a:r>
                        <a:rPr lang="en-US" sz="1000" dirty="0" smtClean="0"/>
                        <a:t> PP yang </a:t>
                      </a:r>
                      <a:r>
                        <a:rPr lang="en-US" sz="1000" dirty="0" err="1" smtClean="0"/>
                        <a:t>bertentangan</a:t>
                      </a:r>
                      <a:r>
                        <a:rPr lang="en-US" sz="1000" dirty="0" smtClean="0"/>
                        <a:t>/ </a:t>
                      </a:r>
                      <a:r>
                        <a:rPr lang="en-US" sz="1000" dirty="0" err="1" smtClean="0"/>
                        <a:t>bersinggungan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dengan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Raperpres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ini</a:t>
                      </a:r>
                      <a:r>
                        <a:rPr lang="en-US" sz="1000" dirty="0" smtClean="0"/>
                        <a:t>?</a:t>
                      </a:r>
                    </a:p>
                    <a:p>
                      <a:pPr marL="228600" indent="-228600">
                        <a:buAutoNum type="arabicPeriod" startAt="2"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charset="0"/>
                        <a:buAutoNum type="arabicPeriod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1" i="1" u="sng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3622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1000" dirty="0" err="1" smtClean="0"/>
                        <a:t>Adakah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Perpres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yang </a:t>
                      </a:r>
                      <a:r>
                        <a:rPr lang="en-US" sz="1000" dirty="0" err="1" smtClean="0"/>
                        <a:t>bertentangan</a:t>
                      </a:r>
                      <a:r>
                        <a:rPr lang="en-US" sz="1000" dirty="0" smtClean="0"/>
                        <a:t>/ </a:t>
                      </a:r>
                      <a:r>
                        <a:rPr lang="en-US" sz="1000" dirty="0" err="1" smtClean="0"/>
                        <a:t>bersinggungan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dengan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Raperpres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ini</a:t>
                      </a:r>
                      <a:r>
                        <a:rPr lang="en-US" sz="1000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charset="0"/>
                        <a:buAutoNum type="arabicPeriod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1" i="1" u="sng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74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CC"/>
                </a:solidFill>
                <a:latin typeface="Berlin Sans FB" pitchFamily="34" charset="0"/>
              </a:rPr>
              <a:t>TABEL ROCCIPI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8718761"/>
              </p:ext>
            </p:extLst>
          </p:nvPr>
        </p:nvGraphicFramePr>
        <p:xfrm>
          <a:off x="228601" y="1143000"/>
          <a:ext cx="8762999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914526"/>
                <a:gridCol w="2738437"/>
                <a:gridCol w="2738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UNSUR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PERTANYAAN</a:t>
                      </a:r>
                      <a:r>
                        <a:rPr lang="en-US" sz="1200" baseline="0" dirty="0" smtClean="0"/>
                        <a:t> KUNCI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ANALISA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SARAN DAN PENDAPAT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OPPORTUNITY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Adakah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peluang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dirty="0" smtClean="0"/>
                        <a:t> stakeholders </a:t>
                      </a:r>
                      <a:r>
                        <a:rPr lang="en-US" sz="1200" dirty="0" err="1" smtClean="0"/>
                        <a:t>untuk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melakukan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kontraproduktif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maksud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tujuan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ditetapkan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peraturan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ini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Apakah</a:t>
                      </a:r>
                      <a:r>
                        <a:rPr lang="en-US" sz="1200" dirty="0" smtClean="0"/>
                        <a:t> stakeholders </a:t>
                      </a:r>
                      <a:r>
                        <a:rPr lang="en-US" sz="1200" dirty="0" err="1" smtClean="0"/>
                        <a:t>mampu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melaksanakan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aturan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peraturan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ini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COMMUNICATION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Apakah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peraturan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mengatur</a:t>
                      </a:r>
                      <a:r>
                        <a:rPr lang="en-US" sz="1200" dirty="0" smtClean="0"/>
                        <a:t> pola2 </a:t>
                      </a:r>
                      <a:r>
                        <a:rPr lang="en-US" sz="1200" dirty="0" err="1" smtClean="0"/>
                        <a:t>komunikasi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internalisasi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misalnya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sosialisasi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bimtek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dll</a:t>
                      </a:r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Apakah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peraturan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ini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telah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mendorong</a:t>
                      </a:r>
                      <a:r>
                        <a:rPr lang="en-US" sz="1200" dirty="0" smtClean="0"/>
                        <a:t> stakeholders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untuk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patuh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tertarik</a:t>
                      </a:r>
                      <a:r>
                        <a:rPr lang="en-US" sz="1200" baseline="0" dirty="0" smtClean="0"/>
                        <a:t>) </a:t>
                      </a:r>
                      <a:r>
                        <a:rPr lang="en-US" sz="1200" baseline="0" dirty="0" err="1" smtClean="0"/>
                        <a:t>menjalankan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peraturan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ini</a:t>
                      </a:r>
                      <a:r>
                        <a:rPr lang="en-US" sz="1200" baseline="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Apakah</a:t>
                      </a:r>
                      <a:r>
                        <a:rPr lang="en-US" sz="1200" dirty="0" smtClean="0"/>
                        <a:t> process yang </a:t>
                      </a:r>
                      <a:r>
                        <a:rPr lang="en-US" sz="1200" dirty="0" err="1" smtClean="0"/>
                        <a:t>diatur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peraturan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runtut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baik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IDEOLOGY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Apakah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keyakinan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menghambat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pelaksanaan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perpres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91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16170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6600" dirty="0">
                <a:solidFill>
                  <a:srgbClr val="FF0000"/>
                </a:solidFill>
                <a:latin typeface="Berlin Sans FB" panose="020E0602020502020306" pitchFamily="34" charset="0"/>
                <a:ea typeface="+mj-ea"/>
                <a:cs typeface="+mj-cs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xmlns="" val="33916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OUTLINE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349276782"/>
              </p:ext>
            </p:extLst>
          </p:nvPr>
        </p:nvGraphicFramePr>
        <p:xfrm>
          <a:off x="457200" y="1352128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714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282983937"/>
              </p:ext>
            </p:extLst>
          </p:nvPr>
        </p:nvGraphicFramePr>
        <p:xfrm>
          <a:off x="457200" y="1352128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42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8164016" cy="1143000"/>
          </a:xfrm>
        </p:spPr>
        <p:txBody>
          <a:bodyPr>
            <a:noAutofit/>
          </a:bodyPr>
          <a:lstStyle/>
          <a:p>
            <a:pPr marL="812800" indent="-812800" algn="l"/>
            <a:r>
              <a:rPr lang="id-ID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A.1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PENGERTIAN TELAAHAN DAN PENDAPAT</a:t>
            </a:r>
            <a:endParaRPr 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06968"/>
            <a:ext cx="871118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sz="22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d-ID" sz="22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HENDRA WAHANU</a:t>
            </a:r>
          </a:p>
          <a:p>
            <a:pPr marL="365125"/>
            <a:r>
              <a:rPr lang="id-ID" sz="2200" dirty="0" smtClean="0"/>
              <a:t>Telahaan dan pendapat hukum adalah </a:t>
            </a:r>
            <a:r>
              <a:rPr lang="id-ID" sz="2200" dirty="0"/>
              <a:t>p</a:t>
            </a:r>
            <a:r>
              <a:rPr lang="en-US" sz="2200" dirty="0" err="1"/>
              <a:t>enjelasan</a:t>
            </a:r>
            <a:r>
              <a:rPr lang="en-US" sz="22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tertulis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sistematis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ahli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hukum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praktisi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penerapan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hukum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suatu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permasalahan</a:t>
            </a:r>
            <a:r>
              <a:rPr lang="en-US" sz="2800" b="1" dirty="0">
                <a:solidFill>
                  <a:srgbClr val="0070C0"/>
                </a:solidFill>
              </a:rPr>
              <a:t>/</a:t>
            </a:r>
            <a:r>
              <a:rPr lang="en-US" sz="2800" b="1" dirty="0" err="1">
                <a:solidFill>
                  <a:srgbClr val="0070C0"/>
                </a:solidFill>
              </a:rPr>
              <a:t>fakta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yang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 smtClean="0"/>
              <a:t>masyarakat</a:t>
            </a:r>
            <a:r>
              <a:rPr lang="id-ID" sz="2200" dirty="0" smtClean="0"/>
              <a:t> </a:t>
            </a:r>
            <a:r>
              <a:rPr lang="en-US" sz="2200" dirty="0"/>
              <a:t>yang </a:t>
            </a:r>
            <a:r>
              <a:rPr lang="en-US" sz="2200" dirty="0" err="1"/>
              <a:t>merefleksikan</a:t>
            </a:r>
            <a:r>
              <a:rPr lang="en-US" sz="22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hasil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analisis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riset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yang </a:t>
            </a:r>
            <a:r>
              <a:rPr lang="en-US" sz="2200" dirty="0" err="1"/>
              <a:t>yang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 smtClean="0"/>
              <a:t>pembuat</a:t>
            </a:r>
            <a:r>
              <a:rPr lang="id-ID" sz="2200" dirty="0" smtClean="0"/>
              <a:t>nya</a:t>
            </a:r>
          </a:p>
          <a:p>
            <a:pPr marL="365125"/>
            <a:endParaRPr lang="id-ID" sz="22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d-ID" sz="22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BLACK LAWS DICTIONARY</a:t>
            </a:r>
            <a:endParaRPr lang="en-US" sz="22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marL="292100"/>
            <a:r>
              <a:rPr lang="id-ID" sz="2400" i="1" dirty="0"/>
              <a:t>“</a:t>
            </a:r>
            <a:r>
              <a:rPr lang="id-ID" sz="2800" b="1" i="1" dirty="0">
                <a:solidFill>
                  <a:srgbClr val="C00000"/>
                </a:solidFill>
              </a:rPr>
              <a:t>A written document </a:t>
            </a:r>
            <a:r>
              <a:rPr lang="id-ID" sz="2200" i="1" dirty="0"/>
              <a:t>in which an </a:t>
            </a:r>
            <a:r>
              <a:rPr lang="id-ID" sz="2800" b="1" i="1" dirty="0">
                <a:solidFill>
                  <a:srgbClr val="C00000"/>
                </a:solidFill>
              </a:rPr>
              <a:t>attorney</a:t>
            </a:r>
            <a:r>
              <a:rPr lang="id-ID" sz="2200" i="1" dirty="0"/>
              <a:t> provides his or her understanding of </a:t>
            </a:r>
            <a:r>
              <a:rPr lang="id-ID" sz="2800" b="1" i="1" dirty="0">
                <a:solidFill>
                  <a:srgbClr val="C00000"/>
                </a:solidFill>
              </a:rPr>
              <a:t>the law as applied to assumed facts</a:t>
            </a:r>
            <a:r>
              <a:rPr lang="id-ID" sz="2200" i="1" dirty="0"/>
              <a:t>. </a:t>
            </a:r>
            <a:r>
              <a:rPr lang="id-ID" sz="2200" i="1" u="sng" dirty="0"/>
              <a:t>The attorney may be a private attorney or attorney representing the state or other governmental antity</a:t>
            </a:r>
            <a:r>
              <a:rPr lang="id-ID" sz="2200" i="1" dirty="0"/>
              <a:t>”. A party may entitled to rely on a legal opinion, depending on factors such as the identity of the parties to whom the opinion was addressed and the law governing these opinion” </a:t>
            </a:r>
            <a:r>
              <a:rPr lang="en-US" sz="2200" dirty="0" smtClean="0"/>
              <a:t>.</a:t>
            </a:r>
          </a:p>
          <a:p>
            <a:pPr marL="292100"/>
            <a:endParaRPr lang="en-US" sz="2200" dirty="0" smtClean="0"/>
          </a:p>
          <a:p>
            <a:endParaRPr lang="id-ID" sz="2200" dirty="0" smtClean="0">
              <a:ea typeface="ＭＳ Ｐゴシック" pitchFamily="34" charset="-128"/>
            </a:endParaRP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41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7162800" cy="1143000"/>
          </a:xfrm>
        </p:spPr>
        <p:txBody>
          <a:bodyPr>
            <a:noAutofit/>
          </a:bodyPr>
          <a:lstStyle/>
          <a:p>
            <a:pPr algn="l"/>
            <a:r>
              <a:rPr lang="id-ID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A.2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PERISTILAHAN </a:t>
            </a:r>
            <a:endParaRPr 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43189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Ius Opinio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Legal </a:t>
            </a:r>
            <a:r>
              <a:rPr lang="en-US" sz="3600" dirty="0"/>
              <a:t>Audit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Legal </a:t>
            </a:r>
            <a:r>
              <a:rPr lang="id-ID" sz="3600" dirty="0" smtClean="0"/>
              <a:t>R</a:t>
            </a:r>
            <a:r>
              <a:rPr lang="en-US" sz="3600" dirty="0" err="1" smtClean="0"/>
              <a:t>easoning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Legal </a:t>
            </a:r>
            <a:r>
              <a:rPr lang="id-ID" sz="3600" dirty="0" smtClean="0"/>
              <a:t>M</a:t>
            </a:r>
            <a:r>
              <a:rPr lang="en-US" sz="3600" dirty="0" err="1" smtClean="0"/>
              <a:t>emorandum</a:t>
            </a:r>
            <a:r>
              <a:rPr lang="en-US" sz="3600" dirty="0" smtClean="0"/>
              <a:t>/</a:t>
            </a:r>
            <a:r>
              <a:rPr lang="id-ID" sz="3600" dirty="0" smtClean="0"/>
              <a:t>O</a:t>
            </a:r>
            <a:r>
              <a:rPr lang="en-US" sz="3600" dirty="0" err="1" smtClean="0"/>
              <a:t>ffice</a:t>
            </a:r>
            <a:r>
              <a:rPr lang="en-US" sz="3600" dirty="0" smtClean="0"/>
              <a:t> </a:t>
            </a:r>
            <a:r>
              <a:rPr lang="id-ID" sz="3600" dirty="0"/>
              <a:t>M</a:t>
            </a:r>
            <a:r>
              <a:rPr lang="en-US" sz="3600" dirty="0" err="1" smtClean="0"/>
              <a:t>emorandum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Legal </a:t>
            </a:r>
            <a:r>
              <a:rPr lang="id-ID" sz="3600" dirty="0" smtClean="0"/>
              <a:t>A</a:t>
            </a:r>
            <a:r>
              <a:rPr lang="en-US" sz="3600" dirty="0" err="1" smtClean="0"/>
              <a:t>rgument</a:t>
            </a:r>
            <a:r>
              <a:rPr lang="en-US" sz="3600" dirty="0" smtClean="0"/>
              <a:t>/Legal Reasoning</a:t>
            </a:r>
            <a:endParaRPr lang="id-ID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Legal Critics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Legal </a:t>
            </a:r>
            <a:r>
              <a:rPr lang="id-ID" sz="3600" dirty="0" smtClean="0"/>
              <a:t>A</a:t>
            </a:r>
            <a:r>
              <a:rPr lang="en-US" sz="3600" dirty="0" err="1" smtClean="0"/>
              <a:t>dvise</a:t>
            </a:r>
            <a:r>
              <a:rPr lang="en-US" sz="3600" dirty="0" smtClean="0"/>
              <a:t> </a:t>
            </a:r>
            <a:r>
              <a:rPr lang="en-US" sz="3600" dirty="0"/>
              <a:t>(FUTURE)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Legal </a:t>
            </a:r>
            <a:r>
              <a:rPr lang="id-ID" sz="3600" dirty="0" smtClean="0"/>
              <a:t>O</a:t>
            </a:r>
            <a:r>
              <a:rPr lang="en-US" sz="3600" dirty="0" smtClean="0"/>
              <a:t>pinion </a:t>
            </a:r>
            <a:r>
              <a:rPr lang="en-US" sz="3600" dirty="0"/>
              <a:t>(PRESENT/PAST</a:t>
            </a:r>
            <a:r>
              <a:rPr lang="en-US" sz="3600" dirty="0" smtClean="0"/>
              <a:t>)</a:t>
            </a:r>
            <a:endParaRPr lang="en-US" sz="36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482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7162800" cy="1143000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A.3</a:t>
            </a:r>
            <a:r>
              <a:rPr lang="en-US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BEDA TELAHAAN &amp; PENDAPAT HUKUM DENGAN KAJIAN/PENELITIAN HUKUM </a:t>
            </a:r>
            <a:endParaRPr lang="en-US" sz="28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7848872" cy="49685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/>
              <a:t>PENELITIAN NORMATIF</a:t>
            </a:r>
          </a:p>
          <a:p>
            <a:pPr marL="285750" indent="-285750">
              <a:buFont typeface="Arial" charset="0"/>
              <a:buChar char="•"/>
            </a:pPr>
            <a:r>
              <a:rPr lang="id-ID" sz="2400" dirty="0" smtClean="0"/>
              <a:t>HISTORICAL APPROACH</a:t>
            </a:r>
          </a:p>
          <a:p>
            <a:pPr marL="285750" indent="-285750">
              <a:buFont typeface="Arial" charset="0"/>
              <a:buChar char="•"/>
            </a:pPr>
            <a:r>
              <a:rPr lang="id-ID" sz="2400" dirty="0" smtClean="0"/>
              <a:t>COMPARATIVE APPROACH</a:t>
            </a:r>
          </a:p>
          <a:p>
            <a:pPr marL="285750" indent="-285750">
              <a:buFont typeface="Arial" charset="0"/>
              <a:buChar char="•"/>
            </a:pPr>
            <a:r>
              <a:rPr lang="id-ID" sz="2400" dirty="0" smtClean="0"/>
              <a:t>CONCEPTUAL APPROACH</a:t>
            </a:r>
          </a:p>
          <a:p>
            <a:pPr marL="285750" indent="-285750">
              <a:buFont typeface="Arial" charset="0"/>
              <a:buChar char="•"/>
            </a:pPr>
            <a:endParaRPr lang="id-ID" sz="2400" dirty="0"/>
          </a:p>
          <a:p>
            <a:pPr marL="285750" indent="-285750">
              <a:buFont typeface="Arial" charset="0"/>
              <a:buChar char="•"/>
            </a:pPr>
            <a:endParaRPr lang="id-ID" sz="2400" dirty="0" smtClean="0"/>
          </a:p>
          <a:p>
            <a:pPr marL="285750" indent="-285750">
              <a:buFont typeface="Arial" charset="0"/>
              <a:buChar char="•"/>
            </a:pPr>
            <a:endParaRPr lang="id-ID" sz="2400" dirty="0"/>
          </a:p>
          <a:p>
            <a:pPr marL="285750" indent="-285750">
              <a:buFont typeface="Arial" charset="0"/>
              <a:buChar char="•"/>
            </a:pPr>
            <a:endParaRPr lang="id-ID" sz="2400" dirty="0" smtClean="0"/>
          </a:p>
          <a:p>
            <a:pPr marL="285750" indent="-285750">
              <a:buFont typeface="Arial" charset="0"/>
              <a:buChar char="•"/>
            </a:pPr>
            <a:endParaRPr lang="id-ID" sz="2400" dirty="0"/>
          </a:p>
          <a:p>
            <a:pPr marL="285750" indent="-285750">
              <a:buFont typeface="Arial" charset="0"/>
              <a:buChar char="•"/>
            </a:pPr>
            <a:endParaRPr lang="id-ID" sz="2400" dirty="0" smtClean="0"/>
          </a:p>
          <a:p>
            <a:pPr marL="285750" indent="-285750">
              <a:buFont typeface="Arial" charset="0"/>
              <a:buChar char="•"/>
            </a:pPr>
            <a:endParaRPr lang="id-ID" sz="2400" dirty="0"/>
          </a:p>
          <a:p>
            <a:pPr marL="285750" indent="-285750">
              <a:buFont typeface="Arial" charset="0"/>
              <a:buChar char="•"/>
            </a:pPr>
            <a:endParaRPr lang="id-ID" sz="2400" dirty="0"/>
          </a:p>
        </p:txBody>
      </p:sp>
      <p:sp>
        <p:nvSpPr>
          <p:cNvPr id="8" name="Rectangle 7"/>
          <p:cNvSpPr/>
          <p:nvPr/>
        </p:nvSpPr>
        <p:spPr>
          <a:xfrm>
            <a:off x="4067944" y="3573016"/>
            <a:ext cx="4032448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TELAHAAN &amp; PENDAPAT HUKUM</a:t>
            </a:r>
          </a:p>
          <a:p>
            <a:r>
              <a:rPr lang="id-ID" dirty="0" smtClean="0"/>
              <a:t>REGULATORY APPROACH</a:t>
            </a:r>
          </a:p>
          <a:p>
            <a:r>
              <a:rPr lang="id-ID" dirty="0" smtClean="0"/>
              <a:t>CASE APPROACH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2512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8740080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A.4</a:t>
            </a:r>
            <a:r>
              <a:rPr lang="en-US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32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SIFAT TELAHAAN &amp; PENDAPAT HUKUM</a:t>
            </a:r>
            <a:endParaRPr lang="en-US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065612001"/>
              </p:ext>
            </p:extLst>
          </p:nvPr>
        </p:nvGraphicFramePr>
        <p:xfrm>
          <a:off x="899592" y="1268760"/>
          <a:ext cx="756084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396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"/>
            <a:ext cx="8596064" cy="1143000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A.5</a:t>
            </a:r>
            <a:r>
              <a:rPr lang="en-US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. </a:t>
            </a:r>
            <a:r>
              <a:rPr lang="id-ID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TELAHAAN &amp; PENDAPAT HUKUM YANG BAIK</a:t>
            </a:r>
            <a:endParaRPr lang="en-US" sz="28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860-FD9D-4BCE-9030-324C48E64F6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240032625"/>
              </p:ext>
            </p:extLst>
          </p:nvPr>
        </p:nvGraphicFramePr>
        <p:xfrm>
          <a:off x="179512" y="1597248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908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976</Words>
  <Application>Microsoft Office PowerPoint</Application>
  <PresentationFormat>On-screen Show (4:3)</PresentationFormat>
  <Paragraphs>291</Paragraphs>
  <Slides>27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Bitmap Image</vt:lpstr>
      <vt:lpstr> KNOWLEDGE  &amp; EXPERIENCE SHARING FORUM PENYUSUNAN TELAAHAN DAN PENDAPAT HUKUM </vt:lpstr>
      <vt:lpstr>Curriculum Vitae</vt:lpstr>
      <vt:lpstr>OUTLINE</vt:lpstr>
      <vt:lpstr>Slide 4</vt:lpstr>
      <vt:lpstr>A.1. PENGERTIAN TELAAHAN DAN PENDAPAT</vt:lpstr>
      <vt:lpstr>A.2. PERISTILAHAN </vt:lpstr>
      <vt:lpstr>A.3. BEDA TELAHAAN &amp; PENDAPAT HUKUM DENGAN KAJIAN/PENELITIAN HUKUM </vt:lpstr>
      <vt:lpstr>A.4. SIFAT TELAHAAN &amp; PENDAPAT HUKUM</vt:lpstr>
      <vt:lpstr>A.5. TELAHAAN &amp; PENDAPAT HUKUM YANG BAIK</vt:lpstr>
      <vt:lpstr>A.5. SISTEMATIKA TELAHAAN &amp; PENDAPAT HUKUM</vt:lpstr>
      <vt:lpstr>Slide 11</vt:lpstr>
      <vt:lpstr>B.1. TAHAPAN</vt:lpstr>
      <vt:lpstr>B.2. KERTAS KERJA</vt:lpstr>
      <vt:lpstr>B.2.1 HAL-HAL YANG HARUS DIPERHATIKAN</vt:lpstr>
      <vt:lpstr>B.2.2 HAL-HAL YANG HARUS DIPERHATIKAN</vt:lpstr>
      <vt:lpstr>B.2.3 HAL-HAL YANG HARUS DIPERHATIKAN</vt:lpstr>
      <vt:lpstr>B.2.4 HAL-HAL YANG HARUS DIPERHATIKAN</vt:lpstr>
      <vt:lpstr>B.2.4 HAL-HAL YANG HARUS DIPERHATIKAN</vt:lpstr>
      <vt:lpstr>B.3. PELAKSANAAN</vt:lpstr>
      <vt:lpstr>Slide 20</vt:lpstr>
      <vt:lpstr>C.1. FORMAT</vt:lpstr>
      <vt:lpstr>Slide 22</vt:lpstr>
      <vt:lpstr>D.1. REGULATORY IMPACT ANALYSIS (RIA)</vt:lpstr>
      <vt:lpstr>D.2. ALAT ANALISA ROCCIPI</vt:lpstr>
      <vt:lpstr>TABEL ROCCIPI</vt:lpstr>
      <vt:lpstr>TABEL ROCCIPI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134</cp:revision>
  <dcterms:created xsi:type="dcterms:W3CDTF">2016-02-23T10:52:36Z</dcterms:created>
  <dcterms:modified xsi:type="dcterms:W3CDTF">2016-12-19T07:11:09Z</dcterms:modified>
</cp:coreProperties>
</file>